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 Id="rId3" Type="http://schemas.openxmlformats.org/officeDocument/2006/relationships/hyperlink" Target="https://www.plannedparenthood.org/learn/teens/sex/masturbation" TargetMode="External"/><Relationship Id="rId4" Type="http://schemas.openxmlformats.org/officeDocument/2006/relationships/hyperlink" Target="https://au.reachout.com/articles/what-is-masturbatio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hape 214"/>
          <p:cNvSpPr/>
          <p:nvPr>
            <p:ph type="sldImg"/>
          </p:nvPr>
        </p:nvSpPr>
        <p:spPr>
          <a:prstGeom prst="rect">
            <a:avLst/>
          </a:prstGeom>
        </p:spPr>
        <p:txBody>
          <a:bodyPr/>
          <a:lstStyle/>
          <a:p>
            <a:pPr/>
          </a:p>
        </p:txBody>
      </p:sp>
      <p:sp>
        <p:nvSpPr>
          <p:cNvPr id="215" name="Shape 215"/>
          <p:cNvSpPr/>
          <p:nvPr>
            <p:ph type="body" sz="quarter" idx="1"/>
          </p:nvPr>
        </p:nvSpPr>
        <p:spPr>
          <a:prstGeom prst="rect">
            <a:avLst/>
          </a:prstGeom>
        </p:spPr>
        <p:txBody>
          <a:bodyPr/>
          <a:lstStyle/>
          <a:p>
            <a:pPr/>
            <a:r>
              <a:t>Sources:</a:t>
            </a:r>
          </a:p>
          <a:p>
            <a:pPr/>
            <a:r>
              <a:rPr u="sng">
                <a:hlinkClick r:id="rId3" invalidUrl="" action="" tgtFrame="" tooltip="" history="1" highlightClick="0" endSnd="0"/>
              </a:rPr>
              <a:t>https://www.plannedparenthood.org/learn/teens/sex/masturbation</a:t>
            </a:r>
          </a:p>
          <a:p>
            <a:pPr/>
          </a:p>
          <a:p>
            <a:pPr/>
            <a:r>
              <a:rPr u="sng">
                <a:hlinkClick r:id="rId4" invalidUrl="" action="" tgtFrame="" tooltip="" history="1" highlightClick="0" endSnd="0"/>
              </a:rPr>
              <a:t>https://au.reachout.com/articles/what-is-masturbation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thereddoor.ca"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otes for Facilitators"/>
          <p:cNvSpPr txBox="1"/>
          <p:nvPr>
            <p:ph type="title"/>
          </p:nvPr>
        </p:nvSpPr>
        <p:spPr>
          <a:xfrm>
            <a:off x="952500" y="2362200"/>
            <a:ext cx="11099800" cy="1379281"/>
          </a:xfrm>
          <a:prstGeom prst="rect">
            <a:avLst/>
          </a:prstGeom>
        </p:spPr>
        <p:txBody>
          <a:bodyPr/>
          <a:lstStyle>
            <a:lvl1pPr>
              <a:defRPr sz="6000"/>
            </a:lvl1pPr>
          </a:lstStyle>
          <a:p>
            <a:pPr/>
            <a:r>
              <a:t>Notes for Facilitators</a:t>
            </a:r>
          </a:p>
        </p:txBody>
      </p:sp>
      <p:sp>
        <p:nvSpPr>
          <p:cNvPr id="120" name="These topics are sensitive to some people and the way you facilitate these presentations is important. Please ensure you are hosting these topics in a safe and considerate environment.…"/>
          <p:cNvSpPr txBox="1"/>
          <p:nvPr>
            <p:ph type="body" idx="1"/>
          </p:nvPr>
        </p:nvSpPr>
        <p:spPr>
          <a:xfrm>
            <a:off x="952500" y="3676867"/>
            <a:ext cx="11099800" cy="5549467"/>
          </a:xfrm>
          <a:prstGeom prst="rect">
            <a:avLst/>
          </a:prstGeom>
        </p:spPr>
        <p:txBody>
          <a:bodyPr/>
          <a:lstStyle/>
          <a:p>
            <a:pPr>
              <a:spcBef>
                <a:spcPts val="1000"/>
              </a:spcBef>
              <a:defRPr sz="2500"/>
            </a:pPr>
            <a:r>
              <a:t>These topics are sensitive to some people and the way you facilitate these presentations is important. Please ensure you are hosting these topics in a safe and considerate environment.</a:t>
            </a:r>
          </a:p>
          <a:p>
            <a:pPr>
              <a:spcBef>
                <a:spcPts val="1000"/>
              </a:spcBef>
              <a:defRPr sz="2500"/>
            </a:pPr>
            <a:r>
              <a:t>Remember to touch on confidentiality, and address the Duty to Report. It is important for those participating to feel this is a safe space, and be aware of what that entails.</a:t>
            </a:r>
          </a:p>
          <a:p>
            <a:pPr lvl="1">
              <a:spcBef>
                <a:spcPts val="1000"/>
              </a:spcBef>
              <a:defRPr sz="2500"/>
            </a:pPr>
            <a: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121" name="1/3"/>
          <p:cNvSpPr txBox="1"/>
          <p:nvPr/>
        </p:nvSpPr>
        <p:spPr>
          <a:xfrm>
            <a:off x="12058802" y="358512"/>
            <a:ext cx="566319"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1/3</a:t>
            </a:r>
          </a:p>
        </p:txBody>
      </p:sp>
      <p:pic>
        <p:nvPicPr>
          <p:cNvPr id="122" name="very-important-clipart-1.jpg.png" descr="very-important-clipart-1.jpg.png"/>
          <p:cNvPicPr>
            <a:picLocks noChangeAspect="1"/>
          </p:cNvPicPr>
          <p:nvPr/>
        </p:nvPicPr>
        <p:blipFill>
          <a:blip r:embed="rId2">
            <a:extLst/>
          </a:blip>
          <a:stretch>
            <a:fillRect/>
          </a:stretch>
        </p:blipFill>
        <p:spPr>
          <a:xfrm>
            <a:off x="835589" y="59745"/>
            <a:ext cx="4655237" cy="2547510"/>
          </a:xfrm>
          <a:prstGeom prst="rect">
            <a:avLst/>
          </a:prstGeom>
          <a:ln w="12700">
            <a:miter lim="400000"/>
          </a:ln>
        </p:spPr>
      </p:pic>
      <p:sp>
        <p:nvSpPr>
          <p:cNvPr id="123" name="Read before presenting"/>
          <p:cNvSpPr txBox="1"/>
          <p:nvPr/>
        </p:nvSpPr>
        <p:spPr>
          <a:xfrm>
            <a:off x="3864209" y="1607792"/>
            <a:ext cx="5276382" cy="722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i="1" sz="3000"/>
            </a:lvl1pPr>
          </a:lstStyle>
          <a:p>
            <a:pPr/>
            <a:r>
              <a:t>Read before presenting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Notes for Facilitators"/>
          <p:cNvSpPr txBox="1"/>
          <p:nvPr>
            <p:ph type="title"/>
          </p:nvPr>
        </p:nvSpPr>
        <p:spPr>
          <a:xfrm>
            <a:off x="952500" y="1816507"/>
            <a:ext cx="11099800" cy="1379281"/>
          </a:xfrm>
          <a:prstGeom prst="rect">
            <a:avLst/>
          </a:prstGeom>
        </p:spPr>
        <p:txBody>
          <a:bodyPr/>
          <a:lstStyle>
            <a:lvl1pPr>
              <a:defRPr sz="6000"/>
            </a:lvl1pPr>
          </a:lstStyle>
          <a:p>
            <a:pPr/>
            <a:r>
              <a:t>Notes for Facilitators</a:t>
            </a:r>
          </a:p>
        </p:txBody>
      </p:sp>
      <p:sp>
        <p:nvSpPr>
          <p:cNvPr id="126" name="Set rules for the space. Ensure that those within the space are coming up with the rules to allow for buy in from the group. The following are some suggestions:…"/>
          <p:cNvSpPr txBox="1"/>
          <p:nvPr>
            <p:ph type="body" idx="1"/>
          </p:nvPr>
        </p:nvSpPr>
        <p:spPr>
          <a:xfrm>
            <a:off x="952500" y="3087818"/>
            <a:ext cx="11099800" cy="6033432"/>
          </a:xfrm>
          <a:prstGeom prst="rect">
            <a:avLst/>
          </a:prstGeom>
        </p:spPr>
        <p:txBody>
          <a:bodyPr/>
          <a:lstStyle/>
          <a:p>
            <a:pPr>
              <a:spcBef>
                <a:spcPts val="1000"/>
              </a:spcBef>
              <a:defRPr sz="2500"/>
            </a:pPr>
            <a:r>
              <a:t>Set rules for the space. Ensure that those within the space are coming up with the rules to allow for buy in from the group. The following are some suggestions:</a:t>
            </a:r>
          </a:p>
          <a:p>
            <a:pPr lvl="3">
              <a:spcBef>
                <a:spcPts val="1000"/>
              </a:spcBef>
              <a:defRPr sz="2500"/>
            </a:pPr>
            <a:r>
              <a:t>Feel free to take a step out of the space if needed</a:t>
            </a:r>
          </a:p>
          <a:p>
            <a:pPr lvl="3">
              <a:spcBef>
                <a:spcPts val="1000"/>
              </a:spcBef>
              <a:defRPr sz="2500"/>
            </a:pPr>
            <a:r>
              <a:t>Feel free to pass when you do not want to or feel comfortable sharing</a:t>
            </a:r>
          </a:p>
          <a:p>
            <a:pPr lvl="3">
              <a:spcBef>
                <a:spcPts val="1000"/>
              </a:spcBef>
              <a:defRPr sz="2500"/>
            </a:pPr>
            <a:r>
              <a:t>Speak for your own experiences</a:t>
            </a:r>
          </a:p>
          <a:p>
            <a:pPr lvl="3">
              <a:spcBef>
                <a:spcPts val="1000"/>
              </a:spcBef>
              <a:defRPr sz="2500"/>
            </a:pPr>
            <a:r>
              <a:t>Take the lessons, not the details</a:t>
            </a:r>
          </a:p>
          <a:p>
            <a:pPr lvl="3">
              <a:spcBef>
                <a:spcPts val="1000"/>
              </a:spcBef>
              <a:defRPr sz="2500"/>
            </a:pPr>
            <a:r>
              <a:t>Be aware of your impact</a:t>
            </a:r>
          </a:p>
          <a:p>
            <a:pPr lvl="1">
              <a:spcBef>
                <a:spcPts val="1000"/>
              </a:spcBef>
              <a:defRPr sz="2500"/>
            </a:pPr>
            <a:r>
              <a:t>Frame above as a base then you can ask if participant have any other rules, this aids in buy-in, especially if you are presenting to school-aged youth.</a:t>
            </a:r>
          </a:p>
        </p:txBody>
      </p:sp>
      <p:sp>
        <p:nvSpPr>
          <p:cNvPr id="127" name="2/3"/>
          <p:cNvSpPr txBox="1"/>
          <p:nvPr/>
        </p:nvSpPr>
        <p:spPr>
          <a:xfrm>
            <a:off x="11957202" y="423484"/>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pic>
        <p:nvPicPr>
          <p:cNvPr id="128" name="exclamation-point-clipart-1.jpg.png" descr="exclamation-point-clipart-1.jpg.png"/>
          <p:cNvPicPr>
            <a:picLocks noChangeAspect="1"/>
          </p:cNvPicPr>
          <p:nvPr/>
        </p:nvPicPr>
        <p:blipFill>
          <a:blip r:embed="rId2">
            <a:extLst/>
          </a:blip>
          <a:stretch>
            <a:fillRect/>
          </a:stretch>
        </p:blipFill>
        <p:spPr>
          <a:xfrm>
            <a:off x="5575597" y="406697"/>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Notes for Facilitators"/>
          <p:cNvSpPr txBox="1"/>
          <p:nvPr>
            <p:ph type="title"/>
          </p:nvPr>
        </p:nvSpPr>
        <p:spPr>
          <a:xfrm>
            <a:off x="952500" y="1463290"/>
            <a:ext cx="11099800" cy="1379281"/>
          </a:xfrm>
          <a:prstGeom prst="rect">
            <a:avLst/>
          </a:prstGeom>
        </p:spPr>
        <p:txBody>
          <a:bodyPr/>
          <a:lstStyle>
            <a:lvl1pPr>
              <a:defRPr sz="6000"/>
            </a:lvl1pPr>
          </a:lstStyle>
          <a:p>
            <a:pPr/>
            <a:r>
              <a:t>Notes for Facilitators</a:t>
            </a:r>
          </a:p>
        </p:txBody>
      </p:sp>
      <p:sp>
        <p:nvSpPr>
          <p:cNvPr id="131" name="Not everyone is binary and/or their gender expression may not match with the stereotypical pronouns you think to use. Ensure you are being respectful of everyones pronouns, it’s better to ask than to guess incorrectly.…"/>
          <p:cNvSpPr txBox="1"/>
          <p:nvPr>
            <p:ph type="body" idx="1"/>
          </p:nvPr>
        </p:nvSpPr>
        <p:spPr>
          <a:xfrm>
            <a:off x="952500" y="2483479"/>
            <a:ext cx="11099800" cy="7047079"/>
          </a:xfrm>
          <a:prstGeom prst="rect">
            <a:avLst/>
          </a:prstGeom>
        </p:spPr>
        <p:txBody>
          <a:bodyPr/>
          <a:lstStyle/>
          <a:p>
            <a:pPr>
              <a:spcBef>
                <a:spcPts val="1000"/>
              </a:spcBef>
              <a:defRPr sz="2500"/>
            </a:pPr>
            <a:r>
              <a:t>Not everyone is binary and/or their gender expression may not match with the stereotypical pronouns you think to use. Ensure you are being respectful of everyones pronouns, it’s better to ask than to guess incorrectly. </a:t>
            </a:r>
          </a:p>
          <a:p>
            <a:pPr>
              <a:spcBef>
                <a:spcPts val="1000"/>
              </a:spcBef>
              <a:defRPr sz="2500"/>
            </a:pPr>
            <a:r>
              <a:t>Broadly define relationships by refraining from binary and heteronormative language and examples. </a:t>
            </a:r>
          </a:p>
          <a:p>
            <a:pPr>
              <a:spcBef>
                <a:spcPts val="1000"/>
              </a:spcBef>
              <a:defRPr sz="2500"/>
            </a:pPr>
            <a:r>
              <a:t>Remember that gender identity and gender expression are different from sexual orientation.</a:t>
            </a:r>
          </a:p>
          <a:p>
            <a:pPr>
              <a:spcBef>
                <a:spcPts val="1000"/>
              </a:spcBef>
              <a:defRPr sz="2500"/>
            </a:pPr>
            <a:r>
              <a:t>Some topics may bring back trauma, it may help to have 2 presenters so one can check-in on people who need to leave the room.</a:t>
            </a:r>
          </a:p>
          <a:p>
            <a:pPr lvl="2">
              <a:spcBef>
                <a:spcPts val="1000"/>
              </a:spcBef>
              <a:defRPr sz="2500"/>
            </a:pPr>
            <a:r>
              <a:t>A content warning example can be seen below:</a:t>
            </a:r>
          </a:p>
          <a:p>
            <a:pPr lvl="4">
              <a:spcBef>
                <a:spcPts val="1000"/>
              </a:spcBef>
              <a:defRPr sz="2500"/>
            </a:pPr>
            <a:r>
              <a:t>“Some topics touched on in this presentation can bring trauma back to the surface. If you feel like you need to leave the area or need a break please just step out.”</a:t>
            </a:r>
          </a:p>
        </p:txBody>
      </p:sp>
      <p:sp>
        <p:nvSpPr>
          <p:cNvPr id="132" name="3/3"/>
          <p:cNvSpPr txBox="1"/>
          <p:nvPr/>
        </p:nvSpPr>
        <p:spPr>
          <a:xfrm>
            <a:off x="11961538" y="430376"/>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3/3</a:t>
            </a:r>
          </a:p>
        </p:txBody>
      </p:sp>
      <p:pic>
        <p:nvPicPr>
          <p:cNvPr id="133" name="exclamation-point-clipart-1.jpg.png" descr="exclamation-point-clipart-1.jpg.png"/>
          <p:cNvPicPr>
            <a:picLocks noChangeAspect="1"/>
          </p:cNvPicPr>
          <p:nvPr/>
        </p:nvPicPr>
        <p:blipFill>
          <a:blip r:embed="rId2">
            <a:extLst/>
          </a:blip>
          <a:stretch>
            <a:fillRect/>
          </a:stretch>
        </p:blipFill>
        <p:spPr>
          <a:xfrm>
            <a:off x="5575597" y="-35531"/>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cropped-Red-Door2.jpg" descr="cropped-Red-Door2.jpg"/>
          <p:cNvPicPr>
            <a:picLocks noChangeAspect="1"/>
          </p:cNvPicPr>
          <p:nvPr/>
        </p:nvPicPr>
        <p:blipFill>
          <a:blip r:embed="rId2">
            <a:extLst/>
          </a:blip>
          <a:srcRect l="0" t="0" r="31089" b="0"/>
          <a:stretch>
            <a:fillRect/>
          </a:stretch>
        </p:blipFill>
        <p:spPr>
          <a:xfrm>
            <a:off x="-104775" y="5852267"/>
            <a:ext cx="13214350" cy="3944782"/>
          </a:xfrm>
          <a:prstGeom prst="rect">
            <a:avLst/>
          </a:prstGeom>
          <a:ln w="12700">
            <a:miter lim="400000"/>
          </a:ln>
        </p:spPr>
      </p:pic>
      <p:sp>
        <p:nvSpPr>
          <p:cNvPr id="136" name="The Red Door"/>
          <p:cNvSpPr txBox="1"/>
          <p:nvPr>
            <p:ph type="ctrTitle"/>
          </p:nvPr>
        </p:nvSpPr>
        <p:spPr>
          <a:xfrm>
            <a:off x="571500" y="2154431"/>
            <a:ext cx="11861800" cy="2209801"/>
          </a:xfrm>
          <a:prstGeom prst="rect">
            <a:avLst/>
          </a:prstGeom>
        </p:spPr>
        <p:txBody>
          <a:bodyPr/>
          <a:lstStyle>
            <a:lvl1pPr algn="r">
              <a:lnSpc>
                <a:spcPct val="80000"/>
              </a:lnSpc>
              <a:defRPr cap="all" sz="12100">
                <a:solidFill>
                  <a:srgbClr val="5C5C5C"/>
                </a:solidFill>
                <a:latin typeface="DIN Condensed"/>
                <a:ea typeface="DIN Condensed"/>
                <a:cs typeface="DIN Condensed"/>
                <a:sym typeface="DIN Condensed"/>
              </a:defRPr>
            </a:lvl1pPr>
          </a:lstStyle>
          <a:p>
            <a:pPr/>
            <a:r>
              <a:t>The Red Door</a:t>
            </a:r>
          </a:p>
        </p:txBody>
      </p:sp>
      <p:sp>
        <p:nvSpPr>
          <p:cNvPr id="137" name="Youth Health and Support Centre"/>
          <p:cNvSpPr txBox="1"/>
          <p:nvPr>
            <p:ph type="subTitle" sz="quarter" idx="1"/>
          </p:nvPr>
        </p:nvSpPr>
        <p:spPr>
          <a:xfrm>
            <a:off x="571500" y="4262632"/>
            <a:ext cx="11861800" cy="1231901"/>
          </a:xfrm>
          <a:prstGeom prst="rect">
            <a:avLst/>
          </a:prstGeom>
        </p:spPr>
        <p:txBody>
          <a:bodyPr/>
          <a:lstStyle>
            <a:lvl1pPr algn="r">
              <a:lnSpc>
                <a:spcPct val="70000"/>
              </a:lnSpc>
              <a:spcBef>
                <a:spcPts val="600"/>
              </a:spcBef>
              <a:defRPr i="1" sz="4800">
                <a:solidFill>
                  <a:srgbClr val="747676"/>
                </a:solidFill>
                <a:latin typeface="Iowan Old Style"/>
                <a:ea typeface="Iowan Old Style"/>
                <a:cs typeface="Iowan Old Style"/>
                <a:sym typeface="Iowan Old Style"/>
              </a:defRPr>
            </a:lvl1pPr>
          </a:lstStyle>
          <a:p>
            <a:pPr/>
            <a:r>
              <a:t>Youth Health and Support Centre</a:t>
            </a:r>
          </a:p>
        </p:txBody>
      </p:sp>
      <p:sp>
        <p:nvSpPr>
          <p:cNvPr id="138" name="Rectangle"/>
          <p:cNvSpPr/>
          <p:nvPr/>
        </p:nvSpPr>
        <p:spPr>
          <a:xfrm>
            <a:off x="0" y="2014731"/>
            <a:ext cx="13004801" cy="3606801"/>
          </a:xfrm>
          <a:prstGeom prst="rect">
            <a:avLst/>
          </a:prstGeom>
          <a:solidFill>
            <a:srgbClr val="FFFFFF"/>
          </a:solidFill>
          <a:ln w="12700">
            <a:miter lim="400000"/>
          </a:ln>
        </p:spPr>
        <p:txBody>
          <a:bodyPr lIns="50800" tIns="50800" rIns="50800" bIns="50800" anchor="ctr"/>
          <a:lstStyle/>
          <a:p>
            <a:pPr>
              <a:defRPr b="0">
                <a:solidFill>
                  <a:srgbClr val="5C5C5C"/>
                </a:solidFill>
                <a:latin typeface="DIN Alternate"/>
                <a:ea typeface="DIN Alternate"/>
                <a:cs typeface="DIN Alternate"/>
                <a:sym typeface="DIN Alternate"/>
              </a:defRPr>
            </a:pPr>
          </a:p>
        </p:txBody>
      </p:sp>
      <p:sp>
        <p:nvSpPr>
          <p:cNvPr id="139" name="Line"/>
          <p:cNvSpPr/>
          <p:nvPr/>
        </p:nvSpPr>
        <p:spPr>
          <a:xfrm flipV="1">
            <a:off x="571500" y="4211827"/>
            <a:ext cx="11874500" cy="4"/>
          </a:xfrm>
          <a:prstGeom prst="line">
            <a:avLst/>
          </a:prstGeom>
          <a:ln w="38100" cap="rnd">
            <a:solidFill>
              <a:srgbClr val="000000"/>
            </a:solidFill>
            <a:custDash>
              <a:ds d="100000" sp="200000"/>
            </a:custDash>
          </a:ln>
        </p:spPr>
        <p:txBody>
          <a:bodyPr lIns="50800" tIns="50800" rIns="50800" bIns="50800" anchor="ctr"/>
          <a:lstStyle/>
          <a:p>
            <a:pPr algn="l" defTabSz="457200">
              <a:defRPr b="0" sz="1200">
                <a:latin typeface="Helvetica"/>
                <a:ea typeface="Helvetica"/>
                <a:cs typeface="Helvetica"/>
                <a:sym typeface="Helvetica"/>
              </a:defRPr>
            </a:pPr>
          </a:p>
        </p:txBody>
      </p:sp>
      <p:sp>
        <p:nvSpPr>
          <p:cNvPr id="140" name="Masturbation 101"/>
          <p:cNvSpPr txBox="1"/>
          <p:nvPr/>
        </p:nvSpPr>
        <p:spPr>
          <a:xfrm>
            <a:off x="755060" y="2154431"/>
            <a:ext cx="11678240" cy="220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gn="r">
              <a:lnSpc>
                <a:spcPct val="80000"/>
              </a:lnSpc>
              <a:defRPr b="0" cap="all" sz="12100">
                <a:latin typeface="DIN Condensed"/>
                <a:ea typeface="DIN Condensed"/>
                <a:cs typeface="DIN Condensed"/>
                <a:sym typeface="DIN Condensed"/>
              </a:defRPr>
            </a:lvl1pPr>
          </a:lstStyle>
          <a:p>
            <a:pPr/>
            <a:r>
              <a:t>Masturbation 101</a:t>
            </a:r>
          </a:p>
        </p:txBody>
      </p:sp>
      <p:sp>
        <p:nvSpPr>
          <p:cNvPr id="141" name="The Red Door: Youth Health and Support Centre"/>
          <p:cNvSpPr txBox="1"/>
          <p:nvPr/>
        </p:nvSpPr>
        <p:spPr>
          <a:xfrm>
            <a:off x="571500" y="4262632"/>
            <a:ext cx="11861800" cy="123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r">
              <a:lnSpc>
                <a:spcPct val="70000"/>
              </a:lnSpc>
              <a:spcBef>
                <a:spcPts val="600"/>
              </a:spcBef>
              <a:defRPr b="0" i="1" sz="4800">
                <a:latin typeface="Iowan Old Style"/>
                <a:ea typeface="Iowan Old Style"/>
                <a:cs typeface="Iowan Old Style"/>
                <a:sym typeface="Iowan Old Style"/>
              </a:defRPr>
            </a:lvl1pPr>
          </a:lstStyle>
          <a:p>
            <a:pPr/>
            <a:r>
              <a:t>The Red Door: Youth Health and Support Centre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What is Masturbation?"/>
          <p:cNvSpPr txBox="1"/>
          <p:nvPr>
            <p:ph type="title"/>
          </p:nvPr>
        </p:nvSpPr>
        <p:spPr>
          <a:xfrm>
            <a:off x="4487710" y="2425558"/>
            <a:ext cx="7676677" cy="2159001"/>
          </a:xfrm>
          <a:prstGeom prst="rect">
            <a:avLst/>
          </a:prstGeom>
        </p:spPr>
        <p:txBody>
          <a:bodyPr/>
          <a:lstStyle>
            <a:lvl1pPr algn="l" defTabSz="484886">
              <a:defRPr sz="6640"/>
            </a:lvl1pPr>
          </a:lstStyle>
          <a:p>
            <a:pPr/>
            <a:r>
              <a:t>What is Masturbation? </a:t>
            </a:r>
          </a:p>
        </p:txBody>
      </p:sp>
      <p:sp>
        <p:nvSpPr>
          <p:cNvPr id="144" name="Masturbation is a word that describes the self-stimulation of your genitals, which is another way to say solo-sex.…"/>
          <p:cNvSpPr txBox="1"/>
          <p:nvPr>
            <p:ph type="body" sz="half" idx="1"/>
          </p:nvPr>
        </p:nvSpPr>
        <p:spPr>
          <a:xfrm>
            <a:off x="4358105" y="4736972"/>
            <a:ext cx="7935887" cy="4092639"/>
          </a:xfrm>
          <a:prstGeom prst="rect">
            <a:avLst/>
          </a:prstGeom>
        </p:spPr>
        <p:txBody>
          <a:bodyPr/>
          <a:lstStyle/>
          <a:p>
            <a:pPr marL="0" indent="0">
              <a:spcBef>
                <a:spcPts val="0"/>
              </a:spcBef>
              <a:buSzTx/>
              <a:buNone/>
              <a:defRPr sz="3700"/>
            </a:pPr>
            <a:r>
              <a:t>Masturbation is a word that describes the self-stimulation of your genitals, which is another way to say solo-sex. </a:t>
            </a:r>
          </a:p>
          <a:p>
            <a:pPr marL="0" indent="0">
              <a:spcBef>
                <a:spcPts val="0"/>
              </a:spcBef>
              <a:buSzTx/>
              <a:buNone/>
              <a:defRPr sz="3700"/>
            </a:pPr>
          </a:p>
          <a:p>
            <a:pPr marL="0" indent="0">
              <a:spcBef>
                <a:spcPts val="0"/>
              </a:spcBef>
              <a:buSzTx/>
              <a:buNone/>
              <a:defRPr sz="3700"/>
            </a:pPr>
            <a:r>
              <a:t>Masturbation is normal, healthy and enjoyable.</a:t>
            </a:r>
          </a:p>
        </p:txBody>
      </p:sp>
      <p:pic>
        <p:nvPicPr>
          <p:cNvPr id="145" name="Screen Shot 2018-10-10 at 8.46.15 AM.png" descr="Screen Shot 2018-10-10 at 8.46.15 AM.png"/>
          <p:cNvPicPr>
            <a:picLocks noChangeAspect="1"/>
          </p:cNvPicPr>
          <p:nvPr/>
        </p:nvPicPr>
        <p:blipFill>
          <a:blip r:embed="rId2">
            <a:extLst/>
          </a:blip>
          <a:stretch>
            <a:fillRect/>
          </a:stretch>
        </p:blipFill>
        <p:spPr>
          <a:xfrm>
            <a:off x="642538" y="2446271"/>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MYTH BUSTING"/>
          <p:cNvSpPr txBox="1"/>
          <p:nvPr/>
        </p:nvSpPr>
        <p:spPr>
          <a:xfrm>
            <a:off x="441193" y="866606"/>
            <a:ext cx="12809834" cy="1973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2300">
                <a:latin typeface="+mn-lt"/>
                <a:ea typeface="+mn-ea"/>
                <a:cs typeface="+mn-cs"/>
                <a:sym typeface="Helvetica Neue Medium"/>
              </a:defRPr>
            </a:lvl1pPr>
          </a:lstStyle>
          <a:p>
            <a:pPr/>
            <a:r>
              <a:t>MYTH BUSTING</a:t>
            </a:r>
          </a:p>
        </p:txBody>
      </p:sp>
      <p:sp>
        <p:nvSpPr>
          <p:cNvPr id="148" name="It is false that only people without partners masturbate. People with and without partners masturbate.Sometimes partners even masturbate together."/>
          <p:cNvSpPr txBox="1"/>
          <p:nvPr/>
        </p:nvSpPr>
        <p:spPr>
          <a:xfrm>
            <a:off x="618276" y="2970172"/>
            <a:ext cx="11768248" cy="30305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4900"/>
            </a:lvl1pPr>
          </a:lstStyle>
          <a:p>
            <a:pPr/>
            <a:r>
              <a:t>It is false that only people without partners masturbate. People with and without partners masturbate.Sometimes partners even masturbate together. </a:t>
            </a:r>
          </a:p>
        </p:txBody>
      </p:sp>
      <p:grpSp>
        <p:nvGrpSpPr>
          <p:cNvPr id="152" name="Group"/>
          <p:cNvGrpSpPr/>
          <p:nvPr/>
        </p:nvGrpSpPr>
        <p:grpSpPr>
          <a:xfrm>
            <a:off x="2201053" y="6279668"/>
            <a:ext cx="5545952" cy="3582789"/>
            <a:chOff x="0" y="0"/>
            <a:chExt cx="5545951" cy="3582787"/>
          </a:xfrm>
        </p:grpSpPr>
        <p:sp>
          <p:nvSpPr>
            <p:cNvPr id="149" name="Quote Bubble"/>
            <p:cNvSpPr/>
            <p:nvPr/>
          </p:nvSpPr>
          <p:spPr>
            <a:xfrm>
              <a:off x="1799754" y="0"/>
              <a:ext cx="3746198" cy="2822734"/>
            </a:xfrm>
            <a:prstGeom prst="wedgeEllipseCallout">
              <a:avLst>
                <a:gd name="adj1" fmla="val -49726"/>
                <a:gd name="adj2" fmla="val 55822"/>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0" name="Head"/>
            <p:cNvSpPr/>
            <p:nvPr/>
          </p:nvSpPr>
          <p:spPr>
            <a:xfrm>
              <a:off x="0" y="1702891"/>
              <a:ext cx="1571486" cy="1879897"/>
            </a:xfrm>
            <a:custGeom>
              <a:avLst/>
              <a:gdLst/>
              <a:ahLst/>
              <a:cxnLst>
                <a:cxn ang="0">
                  <a:pos x="wd2" y="hd2"/>
                </a:cxn>
                <a:cxn ang="5400000">
                  <a:pos x="wd2" y="hd2"/>
                </a:cxn>
                <a:cxn ang="10800000">
                  <a:pos x="wd2" y="hd2"/>
                </a:cxn>
                <a:cxn ang="16200000">
                  <a:pos x="wd2" y="hd2"/>
                </a:cxn>
              </a:cxnLst>
              <a:rect l="0" t="0" r="r" b="b"/>
              <a:pathLst>
                <a:path w="21545" h="21600" fill="norm" stroke="1"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1" name="You don’t masturbate you have a partner"/>
            <p:cNvSpPr txBox="1"/>
            <p:nvPr/>
          </p:nvSpPr>
          <p:spPr>
            <a:xfrm>
              <a:off x="1996742" y="20868"/>
              <a:ext cx="3352362" cy="26188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900"/>
                </a:spcBef>
                <a:defRPr b="0" sz="3100">
                  <a:solidFill>
                    <a:srgbClr val="FFFFFF"/>
                  </a:solidFill>
                </a:defRPr>
              </a:lvl1pPr>
            </a:lstStyle>
            <a:p>
              <a:pPr/>
              <a:r>
                <a:t>You don’t masturbate you have a partner</a:t>
              </a:r>
            </a:p>
          </p:txBody>
        </p:sp>
      </p:grpSp>
      <p:grpSp>
        <p:nvGrpSpPr>
          <p:cNvPr id="155" name="Group"/>
          <p:cNvGrpSpPr/>
          <p:nvPr/>
        </p:nvGrpSpPr>
        <p:grpSpPr>
          <a:xfrm>
            <a:off x="8131180" y="6400169"/>
            <a:ext cx="4789285" cy="3013311"/>
            <a:chOff x="0" y="0"/>
            <a:chExt cx="4789284" cy="3013310"/>
          </a:xfrm>
        </p:grpSpPr>
        <p:sp>
          <p:nvSpPr>
            <p:cNvPr id="153" name="Quote Bubble"/>
            <p:cNvSpPr/>
            <p:nvPr/>
          </p:nvSpPr>
          <p:spPr>
            <a:xfrm flipH="1">
              <a:off x="0" y="390647"/>
              <a:ext cx="4789285" cy="2215767"/>
            </a:xfrm>
            <a:prstGeom prst="wedgeEllipseCallout">
              <a:avLst>
                <a:gd name="adj1" fmla="val -49581"/>
                <a:gd name="adj2" fmla="val 64491"/>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4" name="Actually, we both masturbate."/>
            <p:cNvSpPr txBox="1"/>
            <p:nvPr/>
          </p:nvSpPr>
          <p:spPr>
            <a:xfrm>
              <a:off x="246113" y="0"/>
              <a:ext cx="4388555" cy="30133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4200"/>
                </a:spcBef>
                <a:defRPr b="0" sz="3200">
                  <a:solidFill>
                    <a:srgbClr val="FFFFFF"/>
                  </a:solidFill>
                </a:defRPr>
              </a:lvl1pPr>
            </a:lstStyle>
            <a:p>
              <a:pPr/>
              <a:r>
                <a:t>Actually, we both masturbate.</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Why masturbate?"/>
          <p:cNvSpPr txBox="1"/>
          <p:nvPr>
            <p:ph type="title"/>
          </p:nvPr>
        </p:nvSpPr>
        <p:spPr>
          <a:xfrm>
            <a:off x="3379102" y="1061164"/>
            <a:ext cx="7676677" cy="2159001"/>
          </a:xfrm>
          <a:prstGeom prst="rect">
            <a:avLst/>
          </a:prstGeom>
        </p:spPr>
        <p:txBody>
          <a:bodyPr/>
          <a:lstStyle>
            <a:lvl1pPr algn="l" defTabSz="531622">
              <a:defRPr sz="7280"/>
            </a:lvl1pPr>
          </a:lstStyle>
          <a:p>
            <a:pPr/>
            <a:r>
              <a:t>Why masturbate? </a:t>
            </a:r>
          </a:p>
        </p:txBody>
      </p:sp>
      <p:sp>
        <p:nvSpPr>
          <p:cNvPr id="158" name="Some people do it to relieve stress, aid in sleep, or do it if they don’t want penetrative sex. Masturbation is a great way to get to know your own body and what you like, or don’t like.…"/>
          <p:cNvSpPr txBox="1"/>
          <p:nvPr>
            <p:ph type="body" sz="half" idx="1"/>
          </p:nvPr>
        </p:nvSpPr>
        <p:spPr>
          <a:xfrm>
            <a:off x="3299945" y="2964198"/>
            <a:ext cx="8977816" cy="5552404"/>
          </a:xfrm>
          <a:prstGeom prst="rect">
            <a:avLst/>
          </a:prstGeom>
        </p:spPr>
        <p:txBody>
          <a:bodyPr/>
          <a:lstStyle/>
          <a:p>
            <a:pPr marL="0" indent="0">
              <a:spcBef>
                <a:spcPts val="0"/>
              </a:spcBef>
              <a:buSzTx/>
              <a:buNone/>
              <a:defRPr sz="3700"/>
            </a:pPr>
            <a:r>
              <a:t>Some people do it to relieve stress, aid in sleep, or do it if they don’t want penetrative sex. Masturbation is a great way to get to know your own body and what you like, or don’t like. </a:t>
            </a:r>
          </a:p>
          <a:p>
            <a:pPr marL="0" indent="0">
              <a:spcBef>
                <a:spcPts val="0"/>
              </a:spcBef>
              <a:buSzTx/>
              <a:buNone/>
              <a:defRPr sz="3700"/>
            </a:pPr>
          </a:p>
          <a:p>
            <a:pPr marL="0" indent="0">
              <a:spcBef>
                <a:spcPts val="0"/>
              </a:spcBef>
              <a:buSzTx/>
              <a:buNone/>
              <a:defRPr sz="3700"/>
            </a:pPr>
            <a:r>
              <a:t>You don’t need a partner to masturbate, but you can masturbate with a partner— that’s called mutual masturbation.</a:t>
            </a:r>
            <a:endParaRPr sz="1200"/>
          </a:p>
        </p:txBody>
      </p:sp>
      <p:pic>
        <p:nvPicPr>
          <p:cNvPr id="159" name="Screen Shot 2018-10-10 at 8.46.15 AM.png" descr="Screen Shot 2018-10-10 at 8.46.15 AM.png"/>
          <p:cNvPicPr>
            <a:picLocks noChangeAspect="1"/>
          </p:cNvPicPr>
          <p:nvPr/>
        </p:nvPicPr>
        <p:blipFill>
          <a:blip r:embed="rId2">
            <a:extLst/>
          </a:blip>
          <a:stretch>
            <a:fillRect/>
          </a:stretch>
        </p:blipFill>
        <p:spPr>
          <a:xfrm>
            <a:off x="150948" y="799707"/>
            <a:ext cx="3064906" cy="433544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Other names for Masturbation"/>
          <p:cNvSpPr txBox="1"/>
          <p:nvPr>
            <p:ph type="title"/>
          </p:nvPr>
        </p:nvSpPr>
        <p:spPr>
          <a:xfrm>
            <a:off x="3379102" y="1061164"/>
            <a:ext cx="7676677" cy="2159001"/>
          </a:xfrm>
          <a:prstGeom prst="rect">
            <a:avLst/>
          </a:prstGeom>
        </p:spPr>
        <p:txBody>
          <a:bodyPr/>
          <a:lstStyle>
            <a:lvl1pPr algn="l" defTabSz="484886">
              <a:defRPr sz="6640"/>
            </a:lvl1pPr>
          </a:lstStyle>
          <a:p>
            <a:pPr/>
            <a:r>
              <a:t>Other names for Masturbation</a:t>
            </a:r>
          </a:p>
        </p:txBody>
      </p:sp>
      <p:sp>
        <p:nvSpPr>
          <p:cNvPr id="162" name="Some people don't say ‘masturbation’ when talking about it. Here are some terms that also mean masturbation:…"/>
          <p:cNvSpPr txBox="1"/>
          <p:nvPr>
            <p:ph type="body" idx="1"/>
          </p:nvPr>
        </p:nvSpPr>
        <p:spPr>
          <a:xfrm>
            <a:off x="3299945" y="3061802"/>
            <a:ext cx="8977816" cy="6181316"/>
          </a:xfrm>
          <a:prstGeom prst="rect">
            <a:avLst/>
          </a:prstGeom>
        </p:spPr>
        <p:txBody>
          <a:bodyPr/>
          <a:lstStyle/>
          <a:p>
            <a:pPr marL="0" indent="0">
              <a:spcBef>
                <a:spcPts val="0"/>
              </a:spcBef>
              <a:buSzTx/>
              <a:buNone/>
              <a:defRPr sz="3700"/>
            </a:pPr>
            <a:r>
              <a:t>Some people don't say ‘masturbation’ when talking about it. Here are some terms that also mean masturbation:</a:t>
            </a:r>
          </a:p>
          <a:p>
            <a:pPr marL="0" indent="0">
              <a:spcBef>
                <a:spcPts val="0"/>
              </a:spcBef>
              <a:buSzTx/>
              <a:buNone/>
              <a:defRPr sz="3700"/>
            </a:pPr>
          </a:p>
          <a:p>
            <a:pPr marL="0" indent="0">
              <a:spcBef>
                <a:spcPts val="0"/>
              </a:spcBef>
              <a:buSzTx/>
              <a:buNone/>
              <a:defRPr b="1" sz="3700"/>
            </a:pPr>
            <a:r>
              <a:t>Typically used regarding penises:</a:t>
            </a:r>
          </a:p>
          <a:p>
            <a:pPr lvl="6" marL="0" indent="0">
              <a:spcBef>
                <a:spcPts val="0"/>
              </a:spcBef>
              <a:buSzTx/>
              <a:buNone/>
              <a:defRPr i="1" sz="3700"/>
            </a:pPr>
            <a:r>
              <a:t>Jacking-off, Whacking-off, Playing 5 on 1</a:t>
            </a:r>
          </a:p>
          <a:p>
            <a:pPr marL="0" indent="0">
              <a:spcBef>
                <a:spcPts val="0"/>
              </a:spcBef>
              <a:buSzTx/>
              <a:buNone/>
              <a:defRPr sz="3700"/>
            </a:pPr>
          </a:p>
          <a:p>
            <a:pPr marL="0" indent="0">
              <a:spcBef>
                <a:spcPts val="0"/>
              </a:spcBef>
              <a:buSzTx/>
              <a:buNone/>
              <a:defRPr b="1" sz="3700"/>
            </a:pPr>
            <a:r>
              <a:t>Typically used regarding vagina/vulvas:</a:t>
            </a:r>
          </a:p>
          <a:p>
            <a:pPr lvl="2" marL="0" indent="0">
              <a:spcBef>
                <a:spcPts val="0"/>
              </a:spcBef>
              <a:buSzTx/>
              <a:buNone/>
              <a:defRPr i="1" sz="3700"/>
            </a:pPr>
            <a:r>
              <a:t>Jacking-off, Jilling-off, Flicking the bean </a:t>
            </a:r>
            <a:endParaRPr sz="1200"/>
          </a:p>
        </p:txBody>
      </p:sp>
      <p:grpSp>
        <p:nvGrpSpPr>
          <p:cNvPr id="165" name="Group"/>
          <p:cNvGrpSpPr/>
          <p:nvPr/>
        </p:nvGrpSpPr>
        <p:grpSpPr>
          <a:xfrm>
            <a:off x="1153194" y="950543"/>
            <a:ext cx="1436231" cy="2380244"/>
            <a:chOff x="0" y="0"/>
            <a:chExt cx="1436230" cy="2380242"/>
          </a:xfrm>
        </p:grpSpPr>
        <p:sp>
          <p:nvSpPr>
            <p:cNvPr id="163" name="Light Bulb"/>
            <p:cNvSpPr/>
            <p:nvPr/>
          </p:nvSpPr>
          <p:spPr>
            <a:xfrm>
              <a:off x="63500" y="0"/>
              <a:ext cx="1372731" cy="2380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2843"/>
                    <a:pt x="0" y="6352"/>
                  </a:cubicBezTo>
                  <a:cubicBezTo>
                    <a:pt x="0" y="7004"/>
                    <a:pt x="167" y="7633"/>
                    <a:pt x="477" y="8225"/>
                  </a:cubicBezTo>
                  <a:cubicBezTo>
                    <a:pt x="477" y="8225"/>
                    <a:pt x="477" y="8226"/>
                    <a:pt x="477" y="8227"/>
                  </a:cubicBezTo>
                  <a:cubicBezTo>
                    <a:pt x="491" y="8261"/>
                    <a:pt x="527" y="8322"/>
                    <a:pt x="579" y="8405"/>
                  </a:cubicBezTo>
                  <a:cubicBezTo>
                    <a:pt x="693" y="8601"/>
                    <a:pt x="822" y="8793"/>
                    <a:pt x="966" y="8979"/>
                  </a:cubicBezTo>
                  <a:cubicBezTo>
                    <a:pt x="2223" y="10787"/>
                    <a:pt x="5439" y="15160"/>
                    <a:pt x="5440" y="16141"/>
                  </a:cubicBezTo>
                  <a:lnTo>
                    <a:pt x="5656" y="16902"/>
                  </a:lnTo>
                  <a:cubicBezTo>
                    <a:pt x="5656" y="16902"/>
                    <a:pt x="5696" y="16981"/>
                    <a:pt x="5817" y="17079"/>
                  </a:cubicBezTo>
                  <a:lnTo>
                    <a:pt x="15815" y="17079"/>
                  </a:lnTo>
                  <a:cubicBezTo>
                    <a:pt x="15936" y="16981"/>
                    <a:pt x="15976" y="16902"/>
                    <a:pt x="15976" y="16902"/>
                  </a:cubicBezTo>
                  <a:lnTo>
                    <a:pt x="16193" y="16141"/>
                  </a:lnTo>
                  <a:cubicBezTo>
                    <a:pt x="16193" y="14948"/>
                    <a:pt x="20944" y="8742"/>
                    <a:pt x="21152" y="8227"/>
                  </a:cubicBezTo>
                  <a:cubicBezTo>
                    <a:pt x="21159" y="8211"/>
                    <a:pt x="21155" y="8198"/>
                    <a:pt x="21141" y="8188"/>
                  </a:cubicBezTo>
                  <a:cubicBezTo>
                    <a:pt x="21438" y="7607"/>
                    <a:pt x="21600" y="6990"/>
                    <a:pt x="21600" y="6352"/>
                  </a:cubicBezTo>
                  <a:cubicBezTo>
                    <a:pt x="21600" y="2843"/>
                    <a:pt x="16765" y="0"/>
                    <a:pt x="10800" y="0"/>
                  </a:cubicBezTo>
                  <a:close/>
                  <a:moveTo>
                    <a:pt x="5943" y="17697"/>
                  </a:moveTo>
                  <a:cubicBezTo>
                    <a:pt x="5930" y="17727"/>
                    <a:pt x="5919" y="17758"/>
                    <a:pt x="5919" y="17791"/>
                  </a:cubicBezTo>
                  <a:lnTo>
                    <a:pt x="5919" y="18399"/>
                  </a:lnTo>
                  <a:cubicBezTo>
                    <a:pt x="5919" y="18599"/>
                    <a:pt x="6178" y="18765"/>
                    <a:pt x="6510" y="18795"/>
                  </a:cubicBezTo>
                  <a:cubicBezTo>
                    <a:pt x="6431" y="18855"/>
                    <a:pt x="6382" y="18929"/>
                    <a:pt x="6382" y="19010"/>
                  </a:cubicBezTo>
                  <a:lnTo>
                    <a:pt x="6382" y="19541"/>
                  </a:lnTo>
                  <a:cubicBezTo>
                    <a:pt x="6382" y="19736"/>
                    <a:pt x="6656" y="19894"/>
                    <a:pt x="6993" y="19894"/>
                  </a:cubicBezTo>
                  <a:lnTo>
                    <a:pt x="7186" y="19894"/>
                  </a:lnTo>
                  <a:lnTo>
                    <a:pt x="7186" y="20380"/>
                  </a:lnTo>
                  <a:cubicBezTo>
                    <a:pt x="7186" y="20568"/>
                    <a:pt x="7454" y="20721"/>
                    <a:pt x="7780" y="20721"/>
                  </a:cubicBezTo>
                  <a:lnTo>
                    <a:pt x="8816" y="20721"/>
                  </a:lnTo>
                  <a:cubicBezTo>
                    <a:pt x="8925" y="21215"/>
                    <a:pt x="9771" y="21600"/>
                    <a:pt x="10800" y="21600"/>
                  </a:cubicBezTo>
                  <a:cubicBezTo>
                    <a:pt x="11829" y="21600"/>
                    <a:pt x="12675" y="21215"/>
                    <a:pt x="12784" y="20721"/>
                  </a:cubicBezTo>
                  <a:lnTo>
                    <a:pt x="13820" y="20721"/>
                  </a:lnTo>
                  <a:cubicBezTo>
                    <a:pt x="14146" y="20721"/>
                    <a:pt x="14414" y="20568"/>
                    <a:pt x="14414" y="20380"/>
                  </a:cubicBezTo>
                  <a:lnTo>
                    <a:pt x="14414" y="19894"/>
                  </a:lnTo>
                  <a:lnTo>
                    <a:pt x="14607" y="19894"/>
                  </a:lnTo>
                  <a:cubicBezTo>
                    <a:pt x="14944" y="19894"/>
                    <a:pt x="15218" y="19736"/>
                    <a:pt x="15218" y="19541"/>
                  </a:cubicBezTo>
                  <a:lnTo>
                    <a:pt x="15218" y="19010"/>
                  </a:lnTo>
                  <a:cubicBezTo>
                    <a:pt x="15218" y="18929"/>
                    <a:pt x="15169" y="18855"/>
                    <a:pt x="15090" y="18795"/>
                  </a:cubicBezTo>
                  <a:cubicBezTo>
                    <a:pt x="15422" y="18765"/>
                    <a:pt x="15681" y="18599"/>
                    <a:pt x="15681" y="18399"/>
                  </a:cubicBezTo>
                  <a:lnTo>
                    <a:pt x="15681" y="17791"/>
                  </a:lnTo>
                  <a:cubicBezTo>
                    <a:pt x="15681" y="17758"/>
                    <a:pt x="15670" y="17727"/>
                    <a:pt x="15657" y="17697"/>
                  </a:cubicBezTo>
                  <a:lnTo>
                    <a:pt x="5943" y="17697"/>
                  </a:lnTo>
                  <a:close/>
                </a:path>
              </a:pathLst>
            </a:custGeom>
            <a:solidFill>
              <a:srgbClr val="5E5E5E"/>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64" name="Light Bulb"/>
            <p:cNvSpPr/>
            <p:nvPr/>
          </p:nvSpPr>
          <p:spPr>
            <a:xfrm>
              <a:off x="0" y="0"/>
              <a:ext cx="1372731" cy="2380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2843"/>
                    <a:pt x="0" y="6352"/>
                  </a:cubicBezTo>
                  <a:cubicBezTo>
                    <a:pt x="0" y="7004"/>
                    <a:pt x="167" y="7633"/>
                    <a:pt x="477" y="8225"/>
                  </a:cubicBezTo>
                  <a:cubicBezTo>
                    <a:pt x="477" y="8225"/>
                    <a:pt x="477" y="8226"/>
                    <a:pt x="477" y="8227"/>
                  </a:cubicBezTo>
                  <a:cubicBezTo>
                    <a:pt x="491" y="8261"/>
                    <a:pt x="527" y="8322"/>
                    <a:pt x="579" y="8405"/>
                  </a:cubicBezTo>
                  <a:cubicBezTo>
                    <a:pt x="693" y="8601"/>
                    <a:pt x="822" y="8793"/>
                    <a:pt x="966" y="8979"/>
                  </a:cubicBezTo>
                  <a:cubicBezTo>
                    <a:pt x="2223" y="10787"/>
                    <a:pt x="5439" y="15160"/>
                    <a:pt x="5440" y="16141"/>
                  </a:cubicBezTo>
                  <a:lnTo>
                    <a:pt x="5656" y="16902"/>
                  </a:lnTo>
                  <a:cubicBezTo>
                    <a:pt x="5656" y="16902"/>
                    <a:pt x="5696" y="16981"/>
                    <a:pt x="5817" y="17079"/>
                  </a:cubicBezTo>
                  <a:lnTo>
                    <a:pt x="15815" y="17079"/>
                  </a:lnTo>
                  <a:cubicBezTo>
                    <a:pt x="15936" y="16981"/>
                    <a:pt x="15976" y="16902"/>
                    <a:pt x="15976" y="16902"/>
                  </a:cubicBezTo>
                  <a:lnTo>
                    <a:pt x="16193" y="16141"/>
                  </a:lnTo>
                  <a:cubicBezTo>
                    <a:pt x="16193" y="14948"/>
                    <a:pt x="20944" y="8742"/>
                    <a:pt x="21152" y="8227"/>
                  </a:cubicBezTo>
                  <a:cubicBezTo>
                    <a:pt x="21159" y="8211"/>
                    <a:pt x="21155" y="8198"/>
                    <a:pt x="21141" y="8188"/>
                  </a:cubicBezTo>
                  <a:cubicBezTo>
                    <a:pt x="21438" y="7607"/>
                    <a:pt x="21600" y="6990"/>
                    <a:pt x="21600" y="6352"/>
                  </a:cubicBezTo>
                  <a:cubicBezTo>
                    <a:pt x="21600" y="2843"/>
                    <a:pt x="16765" y="0"/>
                    <a:pt x="10800" y="0"/>
                  </a:cubicBezTo>
                  <a:close/>
                  <a:moveTo>
                    <a:pt x="5943" y="17697"/>
                  </a:moveTo>
                  <a:cubicBezTo>
                    <a:pt x="5930" y="17727"/>
                    <a:pt x="5919" y="17758"/>
                    <a:pt x="5919" y="17791"/>
                  </a:cubicBezTo>
                  <a:lnTo>
                    <a:pt x="5919" y="18399"/>
                  </a:lnTo>
                  <a:cubicBezTo>
                    <a:pt x="5919" y="18599"/>
                    <a:pt x="6178" y="18765"/>
                    <a:pt x="6510" y="18795"/>
                  </a:cubicBezTo>
                  <a:cubicBezTo>
                    <a:pt x="6431" y="18855"/>
                    <a:pt x="6382" y="18929"/>
                    <a:pt x="6382" y="19010"/>
                  </a:cubicBezTo>
                  <a:lnTo>
                    <a:pt x="6382" y="19541"/>
                  </a:lnTo>
                  <a:cubicBezTo>
                    <a:pt x="6382" y="19736"/>
                    <a:pt x="6656" y="19894"/>
                    <a:pt x="6993" y="19894"/>
                  </a:cubicBezTo>
                  <a:lnTo>
                    <a:pt x="7186" y="19894"/>
                  </a:lnTo>
                  <a:lnTo>
                    <a:pt x="7186" y="20380"/>
                  </a:lnTo>
                  <a:cubicBezTo>
                    <a:pt x="7186" y="20568"/>
                    <a:pt x="7454" y="20721"/>
                    <a:pt x="7780" y="20721"/>
                  </a:cubicBezTo>
                  <a:lnTo>
                    <a:pt x="8816" y="20721"/>
                  </a:lnTo>
                  <a:cubicBezTo>
                    <a:pt x="8925" y="21215"/>
                    <a:pt x="9771" y="21600"/>
                    <a:pt x="10800" y="21600"/>
                  </a:cubicBezTo>
                  <a:cubicBezTo>
                    <a:pt x="11829" y="21600"/>
                    <a:pt x="12675" y="21215"/>
                    <a:pt x="12784" y="20721"/>
                  </a:cubicBezTo>
                  <a:lnTo>
                    <a:pt x="13820" y="20721"/>
                  </a:lnTo>
                  <a:cubicBezTo>
                    <a:pt x="14146" y="20721"/>
                    <a:pt x="14414" y="20568"/>
                    <a:pt x="14414" y="20380"/>
                  </a:cubicBezTo>
                  <a:lnTo>
                    <a:pt x="14414" y="19894"/>
                  </a:lnTo>
                  <a:lnTo>
                    <a:pt x="14607" y="19894"/>
                  </a:lnTo>
                  <a:cubicBezTo>
                    <a:pt x="14944" y="19894"/>
                    <a:pt x="15218" y="19736"/>
                    <a:pt x="15218" y="19541"/>
                  </a:cubicBezTo>
                  <a:lnTo>
                    <a:pt x="15218" y="19010"/>
                  </a:lnTo>
                  <a:cubicBezTo>
                    <a:pt x="15218" y="18929"/>
                    <a:pt x="15169" y="18855"/>
                    <a:pt x="15090" y="18795"/>
                  </a:cubicBezTo>
                  <a:cubicBezTo>
                    <a:pt x="15422" y="18765"/>
                    <a:pt x="15681" y="18599"/>
                    <a:pt x="15681" y="18399"/>
                  </a:cubicBezTo>
                  <a:lnTo>
                    <a:pt x="15681" y="17791"/>
                  </a:lnTo>
                  <a:cubicBezTo>
                    <a:pt x="15681" y="17758"/>
                    <a:pt x="15670" y="17727"/>
                    <a:pt x="15657" y="17697"/>
                  </a:cubicBezTo>
                  <a:lnTo>
                    <a:pt x="5943" y="17697"/>
                  </a:ln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Other names for Masturbation, continued:"/>
          <p:cNvSpPr txBox="1"/>
          <p:nvPr>
            <p:ph type="title"/>
          </p:nvPr>
        </p:nvSpPr>
        <p:spPr>
          <a:xfrm>
            <a:off x="3379102" y="1061164"/>
            <a:ext cx="8977816" cy="2159001"/>
          </a:xfrm>
          <a:prstGeom prst="rect">
            <a:avLst/>
          </a:prstGeom>
        </p:spPr>
        <p:txBody>
          <a:bodyPr/>
          <a:lstStyle>
            <a:lvl1pPr algn="l" defTabSz="438150">
              <a:defRPr sz="6000"/>
            </a:lvl1pPr>
          </a:lstStyle>
          <a:p>
            <a:pPr/>
            <a:r>
              <a:t>Other names for Masturbation, continued:</a:t>
            </a:r>
          </a:p>
        </p:txBody>
      </p:sp>
      <p:sp>
        <p:nvSpPr>
          <p:cNvPr id="168" name="Typically used regarding anuses:…"/>
          <p:cNvSpPr txBox="1"/>
          <p:nvPr>
            <p:ph type="body" sz="half" idx="1"/>
          </p:nvPr>
        </p:nvSpPr>
        <p:spPr>
          <a:xfrm>
            <a:off x="3299945" y="4145143"/>
            <a:ext cx="8977816" cy="5097975"/>
          </a:xfrm>
          <a:prstGeom prst="rect">
            <a:avLst/>
          </a:prstGeom>
        </p:spPr>
        <p:txBody>
          <a:bodyPr/>
          <a:lstStyle/>
          <a:p>
            <a:pPr marL="0" indent="0">
              <a:spcBef>
                <a:spcPts val="0"/>
              </a:spcBef>
              <a:buSzTx/>
              <a:buNone/>
              <a:defRPr b="1" sz="3700"/>
            </a:pPr>
            <a:r>
              <a:t>Typically used regarding anuses:</a:t>
            </a:r>
          </a:p>
          <a:p>
            <a:pPr lvl="6" marL="0" indent="0">
              <a:spcBef>
                <a:spcPts val="0"/>
              </a:spcBef>
              <a:buSzTx/>
              <a:buNone/>
              <a:defRPr i="1" sz="3700"/>
            </a:pPr>
            <a:r>
              <a:t>Exploring the dirt road, Playing in the back yard, using the back-door</a:t>
            </a:r>
          </a:p>
          <a:p>
            <a:pPr marL="0" indent="0">
              <a:spcBef>
                <a:spcPts val="0"/>
              </a:spcBef>
              <a:buSzTx/>
              <a:buNone/>
              <a:defRPr sz="3700"/>
            </a:pPr>
          </a:p>
          <a:p>
            <a:pPr marL="0" indent="0">
              <a:spcBef>
                <a:spcPts val="0"/>
              </a:spcBef>
              <a:buSzTx/>
              <a:buNone/>
              <a:defRPr b="1" sz="3700"/>
            </a:pPr>
            <a:r>
              <a:t>Typically used regarding breasts:</a:t>
            </a:r>
          </a:p>
          <a:p>
            <a:pPr marL="0" indent="0">
              <a:spcBef>
                <a:spcPts val="0"/>
              </a:spcBef>
              <a:buSzTx/>
              <a:buNone/>
              <a:defRPr i="1" sz="3700"/>
            </a:pPr>
            <a:r>
              <a:t>Squeezing the melons, </a:t>
            </a:r>
          </a:p>
        </p:txBody>
      </p:sp>
      <p:grpSp>
        <p:nvGrpSpPr>
          <p:cNvPr id="171" name="Group"/>
          <p:cNvGrpSpPr/>
          <p:nvPr/>
        </p:nvGrpSpPr>
        <p:grpSpPr>
          <a:xfrm>
            <a:off x="1153194" y="950543"/>
            <a:ext cx="1436231" cy="2380244"/>
            <a:chOff x="0" y="0"/>
            <a:chExt cx="1436230" cy="2380242"/>
          </a:xfrm>
        </p:grpSpPr>
        <p:sp>
          <p:nvSpPr>
            <p:cNvPr id="169" name="Light Bulb"/>
            <p:cNvSpPr/>
            <p:nvPr/>
          </p:nvSpPr>
          <p:spPr>
            <a:xfrm>
              <a:off x="63500" y="0"/>
              <a:ext cx="1372731" cy="2380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2843"/>
                    <a:pt x="0" y="6352"/>
                  </a:cubicBezTo>
                  <a:cubicBezTo>
                    <a:pt x="0" y="7004"/>
                    <a:pt x="167" y="7633"/>
                    <a:pt x="477" y="8225"/>
                  </a:cubicBezTo>
                  <a:cubicBezTo>
                    <a:pt x="477" y="8225"/>
                    <a:pt x="477" y="8226"/>
                    <a:pt x="477" y="8227"/>
                  </a:cubicBezTo>
                  <a:cubicBezTo>
                    <a:pt x="491" y="8261"/>
                    <a:pt x="527" y="8322"/>
                    <a:pt x="579" y="8405"/>
                  </a:cubicBezTo>
                  <a:cubicBezTo>
                    <a:pt x="693" y="8601"/>
                    <a:pt x="822" y="8793"/>
                    <a:pt x="966" y="8979"/>
                  </a:cubicBezTo>
                  <a:cubicBezTo>
                    <a:pt x="2223" y="10787"/>
                    <a:pt x="5439" y="15160"/>
                    <a:pt x="5440" y="16141"/>
                  </a:cubicBezTo>
                  <a:lnTo>
                    <a:pt x="5656" y="16902"/>
                  </a:lnTo>
                  <a:cubicBezTo>
                    <a:pt x="5656" y="16902"/>
                    <a:pt x="5696" y="16981"/>
                    <a:pt x="5817" y="17079"/>
                  </a:cubicBezTo>
                  <a:lnTo>
                    <a:pt x="15815" y="17079"/>
                  </a:lnTo>
                  <a:cubicBezTo>
                    <a:pt x="15936" y="16981"/>
                    <a:pt x="15976" y="16902"/>
                    <a:pt x="15976" y="16902"/>
                  </a:cubicBezTo>
                  <a:lnTo>
                    <a:pt x="16193" y="16141"/>
                  </a:lnTo>
                  <a:cubicBezTo>
                    <a:pt x="16193" y="14948"/>
                    <a:pt x="20944" y="8742"/>
                    <a:pt x="21152" y="8227"/>
                  </a:cubicBezTo>
                  <a:cubicBezTo>
                    <a:pt x="21159" y="8211"/>
                    <a:pt x="21155" y="8198"/>
                    <a:pt x="21141" y="8188"/>
                  </a:cubicBezTo>
                  <a:cubicBezTo>
                    <a:pt x="21438" y="7607"/>
                    <a:pt x="21600" y="6990"/>
                    <a:pt x="21600" y="6352"/>
                  </a:cubicBezTo>
                  <a:cubicBezTo>
                    <a:pt x="21600" y="2843"/>
                    <a:pt x="16765" y="0"/>
                    <a:pt x="10800" y="0"/>
                  </a:cubicBezTo>
                  <a:close/>
                  <a:moveTo>
                    <a:pt x="5943" y="17697"/>
                  </a:moveTo>
                  <a:cubicBezTo>
                    <a:pt x="5930" y="17727"/>
                    <a:pt x="5919" y="17758"/>
                    <a:pt x="5919" y="17791"/>
                  </a:cubicBezTo>
                  <a:lnTo>
                    <a:pt x="5919" y="18399"/>
                  </a:lnTo>
                  <a:cubicBezTo>
                    <a:pt x="5919" y="18599"/>
                    <a:pt x="6178" y="18765"/>
                    <a:pt x="6510" y="18795"/>
                  </a:cubicBezTo>
                  <a:cubicBezTo>
                    <a:pt x="6431" y="18855"/>
                    <a:pt x="6382" y="18929"/>
                    <a:pt x="6382" y="19010"/>
                  </a:cubicBezTo>
                  <a:lnTo>
                    <a:pt x="6382" y="19541"/>
                  </a:lnTo>
                  <a:cubicBezTo>
                    <a:pt x="6382" y="19736"/>
                    <a:pt x="6656" y="19894"/>
                    <a:pt x="6993" y="19894"/>
                  </a:cubicBezTo>
                  <a:lnTo>
                    <a:pt x="7186" y="19894"/>
                  </a:lnTo>
                  <a:lnTo>
                    <a:pt x="7186" y="20380"/>
                  </a:lnTo>
                  <a:cubicBezTo>
                    <a:pt x="7186" y="20568"/>
                    <a:pt x="7454" y="20721"/>
                    <a:pt x="7780" y="20721"/>
                  </a:cubicBezTo>
                  <a:lnTo>
                    <a:pt x="8816" y="20721"/>
                  </a:lnTo>
                  <a:cubicBezTo>
                    <a:pt x="8925" y="21215"/>
                    <a:pt x="9771" y="21600"/>
                    <a:pt x="10800" y="21600"/>
                  </a:cubicBezTo>
                  <a:cubicBezTo>
                    <a:pt x="11829" y="21600"/>
                    <a:pt x="12675" y="21215"/>
                    <a:pt x="12784" y="20721"/>
                  </a:cubicBezTo>
                  <a:lnTo>
                    <a:pt x="13820" y="20721"/>
                  </a:lnTo>
                  <a:cubicBezTo>
                    <a:pt x="14146" y="20721"/>
                    <a:pt x="14414" y="20568"/>
                    <a:pt x="14414" y="20380"/>
                  </a:cubicBezTo>
                  <a:lnTo>
                    <a:pt x="14414" y="19894"/>
                  </a:lnTo>
                  <a:lnTo>
                    <a:pt x="14607" y="19894"/>
                  </a:lnTo>
                  <a:cubicBezTo>
                    <a:pt x="14944" y="19894"/>
                    <a:pt x="15218" y="19736"/>
                    <a:pt x="15218" y="19541"/>
                  </a:cubicBezTo>
                  <a:lnTo>
                    <a:pt x="15218" y="19010"/>
                  </a:lnTo>
                  <a:cubicBezTo>
                    <a:pt x="15218" y="18929"/>
                    <a:pt x="15169" y="18855"/>
                    <a:pt x="15090" y="18795"/>
                  </a:cubicBezTo>
                  <a:cubicBezTo>
                    <a:pt x="15422" y="18765"/>
                    <a:pt x="15681" y="18599"/>
                    <a:pt x="15681" y="18399"/>
                  </a:cubicBezTo>
                  <a:lnTo>
                    <a:pt x="15681" y="17791"/>
                  </a:lnTo>
                  <a:cubicBezTo>
                    <a:pt x="15681" y="17758"/>
                    <a:pt x="15670" y="17727"/>
                    <a:pt x="15657" y="17697"/>
                  </a:cubicBezTo>
                  <a:lnTo>
                    <a:pt x="5943" y="17697"/>
                  </a:lnTo>
                  <a:close/>
                </a:path>
              </a:pathLst>
            </a:custGeom>
            <a:solidFill>
              <a:srgbClr val="5E5E5E"/>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70" name="Light Bulb"/>
            <p:cNvSpPr/>
            <p:nvPr/>
          </p:nvSpPr>
          <p:spPr>
            <a:xfrm>
              <a:off x="0" y="0"/>
              <a:ext cx="1372731" cy="2380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5" y="0"/>
                    <a:pt x="0" y="2843"/>
                    <a:pt x="0" y="6352"/>
                  </a:cubicBezTo>
                  <a:cubicBezTo>
                    <a:pt x="0" y="7004"/>
                    <a:pt x="167" y="7633"/>
                    <a:pt x="477" y="8225"/>
                  </a:cubicBezTo>
                  <a:cubicBezTo>
                    <a:pt x="477" y="8225"/>
                    <a:pt x="477" y="8226"/>
                    <a:pt x="477" y="8227"/>
                  </a:cubicBezTo>
                  <a:cubicBezTo>
                    <a:pt x="491" y="8261"/>
                    <a:pt x="527" y="8322"/>
                    <a:pt x="579" y="8405"/>
                  </a:cubicBezTo>
                  <a:cubicBezTo>
                    <a:pt x="693" y="8601"/>
                    <a:pt x="822" y="8793"/>
                    <a:pt x="966" y="8979"/>
                  </a:cubicBezTo>
                  <a:cubicBezTo>
                    <a:pt x="2223" y="10787"/>
                    <a:pt x="5439" y="15160"/>
                    <a:pt x="5440" y="16141"/>
                  </a:cubicBezTo>
                  <a:lnTo>
                    <a:pt x="5656" y="16902"/>
                  </a:lnTo>
                  <a:cubicBezTo>
                    <a:pt x="5656" y="16902"/>
                    <a:pt x="5696" y="16981"/>
                    <a:pt x="5817" y="17079"/>
                  </a:cubicBezTo>
                  <a:lnTo>
                    <a:pt x="15815" y="17079"/>
                  </a:lnTo>
                  <a:cubicBezTo>
                    <a:pt x="15936" y="16981"/>
                    <a:pt x="15976" y="16902"/>
                    <a:pt x="15976" y="16902"/>
                  </a:cubicBezTo>
                  <a:lnTo>
                    <a:pt x="16193" y="16141"/>
                  </a:lnTo>
                  <a:cubicBezTo>
                    <a:pt x="16193" y="14948"/>
                    <a:pt x="20944" y="8742"/>
                    <a:pt x="21152" y="8227"/>
                  </a:cubicBezTo>
                  <a:cubicBezTo>
                    <a:pt x="21159" y="8211"/>
                    <a:pt x="21155" y="8198"/>
                    <a:pt x="21141" y="8188"/>
                  </a:cubicBezTo>
                  <a:cubicBezTo>
                    <a:pt x="21438" y="7607"/>
                    <a:pt x="21600" y="6990"/>
                    <a:pt x="21600" y="6352"/>
                  </a:cubicBezTo>
                  <a:cubicBezTo>
                    <a:pt x="21600" y="2843"/>
                    <a:pt x="16765" y="0"/>
                    <a:pt x="10800" y="0"/>
                  </a:cubicBezTo>
                  <a:close/>
                  <a:moveTo>
                    <a:pt x="5943" y="17697"/>
                  </a:moveTo>
                  <a:cubicBezTo>
                    <a:pt x="5930" y="17727"/>
                    <a:pt x="5919" y="17758"/>
                    <a:pt x="5919" y="17791"/>
                  </a:cubicBezTo>
                  <a:lnTo>
                    <a:pt x="5919" y="18399"/>
                  </a:lnTo>
                  <a:cubicBezTo>
                    <a:pt x="5919" y="18599"/>
                    <a:pt x="6178" y="18765"/>
                    <a:pt x="6510" y="18795"/>
                  </a:cubicBezTo>
                  <a:cubicBezTo>
                    <a:pt x="6431" y="18855"/>
                    <a:pt x="6382" y="18929"/>
                    <a:pt x="6382" y="19010"/>
                  </a:cubicBezTo>
                  <a:lnTo>
                    <a:pt x="6382" y="19541"/>
                  </a:lnTo>
                  <a:cubicBezTo>
                    <a:pt x="6382" y="19736"/>
                    <a:pt x="6656" y="19894"/>
                    <a:pt x="6993" y="19894"/>
                  </a:cubicBezTo>
                  <a:lnTo>
                    <a:pt x="7186" y="19894"/>
                  </a:lnTo>
                  <a:lnTo>
                    <a:pt x="7186" y="20380"/>
                  </a:lnTo>
                  <a:cubicBezTo>
                    <a:pt x="7186" y="20568"/>
                    <a:pt x="7454" y="20721"/>
                    <a:pt x="7780" y="20721"/>
                  </a:cubicBezTo>
                  <a:lnTo>
                    <a:pt x="8816" y="20721"/>
                  </a:lnTo>
                  <a:cubicBezTo>
                    <a:pt x="8925" y="21215"/>
                    <a:pt x="9771" y="21600"/>
                    <a:pt x="10800" y="21600"/>
                  </a:cubicBezTo>
                  <a:cubicBezTo>
                    <a:pt x="11829" y="21600"/>
                    <a:pt x="12675" y="21215"/>
                    <a:pt x="12784" y="20721"/>
                  </a:cubicBezTo>
                  <a:lnTo>
                    <a:pt x="13820" y="20721"/>
                  </a:lnTo>
                  <a:cubicBezTo>
                    <a:pt x="14146" y="20721"/>
                    <a:pt x="14414" y="20568"/>
                    <a:pt x="14414" y="20380"/>
                  </a:cubicBezTo>
                  <a:lnTo>
                    <a:pt x="14414" y="19894"/>
                  </a:lnTo>
                  <a:lnTo>
                    <a:pt x="14607" y="19894"/>
                  </a:lnTo>
                  <a:cubicBezTo>
                    <a:pt x="14944" y="19894"/>
                    <a:pt x="15218" y="19736"/>
                    <a:pt x="15218" y="19541"/>
                  </a:cubicBezTo>
                  <a:lnTo>
                    <a:pt x="15218" y="19010"/>
                  </a:lnTo>
                  <a:cubicBezTo>
                    <a:pt x="15218" y="18929"/>
                    <a:pt x="15169" y="18855"/>
                    <a:pt x="15090" y="18795"/>
                  </a:cubicBezTo>
                  <a:cubicBezTo>
                    <a:pt x="15422" y="18765"/>
                    <a:pt x="15681" y="18599"/>
                    <a:pt x="15681" y="18399"/>
                  </a:cubicBezTo>
                  <a:lnTo>
                    <a:pt x="15681" y="17791"/>
                  </a:lnTo>
                  <a:cubicBezTo>
                    <a:pt x="15681" y="17758"/>
                    <a:pt x="15670" y="17727"/>
                    <a:pt x="15657" y="17697"/>
                  </a:cubicBezTo>
                  <a:lnTo>
                    <a:pt x="5943" y="17697"/>
                  </a:ln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Masturbation is Normal"/>
          <p:cNvSpPr txBox="1"/>
          <p:nvPr/>
        </p:nvSpPr>
        <p:spPr>
          <a:xfrm>
            <a:off x="448597" y="860736"/>
            <a:ext cx="11768248" cy="43934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4000">
                <a:latin typeface="+mn-lt"/>
                <a:ea typeface="+mn-ea"/>
                <a:cs typeface="+mn-cs"/>
                <a:sym typeface="Helvetica Neue Medium"/>
              </a:defRPr>
            </a:lvl1pPr>
          </a:lstStyle>
          <a:p>
            <a:pPr/>
            <a:r>
              <a:t>Masturbation is Normal</a:t>
            </a:r>
          </a:p>
        </p:txBody>
      </p:sp>
      <p:sp>
        <p:nvSpPr>
          <p:cNvPr id="174" name="Masturbation is perfectly normal for people of all ages. Some people masturbate more frequently than others. It is also perfectly normal to go from masturbating quite often, to not."/>
          <p:cNvSpPr txBox="1"/>
          <p:nvPr/>
        </p:nvSpPr>
        <p:spPr>
          <a:xfrm>
            <a:off x="448597" y="5617359"/>
            <a:ext cx="11768248" cy="23236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3700"/>
            </a:lvl1pPr>
          </a:lstStyle>
          <a:p>
            <a:pPr/>
            <a:r>
              <a:t>Masturbation is perfectly normal for people of all ages. Some people masturbate more frequently than others. It is also perfectly normal to go from masturbating quite often, to not. </a:t>
            </a:r>
          </a:p>
        </p:txBody>
      </p:sp>
      <p:sp>
        <p:nvSpPr>
          <p:cNvPr id="175" name="Approved"/>
          <p:cNvSpPr/>
          <p:nvPr/>
        </p:nvSpPr>
        <p:spPr>
          <a:xfrm>
            <a:off x="9125889" y="3052200"/>
            <a:ext cx="1847267" cy="18472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Masturbation 101:…"/>
          <p:cNvSpPr txBox="1"/>
          <p:nvPr>
            <p:ph type="title"/>
          </p:nvPr>
        </p:nvSpPr>
        <p:spPr>
          <a:xfrm>
            <a:off x="3524006" y="1055710"/>
            <a:ext cx="7676678" cy="4018042"/>
          </a:xfrm>
          <a:prstGeom prst="rect">
            <a:avLst/>
          </a:prstGeom>
        </p:spPr>
        <p:txBody>
          <a:bodyPr/>
          <a:lstStyle/>
          <a:p>
            <a:pPr algn="l" defTabSz="455675">
              <a:defRPr sz="6240"/>
            </a:pPr>
            <a:r>
              <a:t>Masturbation 101:</a:t>
            </a:r>
          </a:p>
          <a:p>
            <a:pPr algn="l" defTabSz="455675">
              <a:defRPr sz="6240"/>
            </a:pPr>
            <a:r>
              <a:t>Vulvas, Vaginas, Penises, Anuses, and Breasts </a:t>
            </a:r>
          </a:p>
        </p:txBody>
      </p:sp>
      <p:sp>
        <p:nvSpPr>
          <p:cNvPr id="178" name="The way you masturbate will depend on what type of genitals you have. People with vulvas and vaginas have some different sensitive areas than those with a penis or prostate."/>
          <p:cNvSpPr txBox="1"/>
          <p:nvPr>
            <p:ph type="body" sz="half" idx="1"/>
          </p:nvPr>
        </p:nvSpPr>
        <p:spPr>
          <a:xfrm>
            <a:off x="3550816" y="5038519"/>
            <a:ext cx="7935888" cy="3681716"/>
          </a:xfrm>
          <a:prstGeom prst="rect">
            <a:avLst/>
          </a:prstGeom>
        </p:spPr>
        <p:txBody>
          <a:bodyPr/>
          <a:lstStyle>
            <a:lvl1pPr marL="0" indent="0">
              <a:spcBef>
                <a:spcPts val="0"/>
              </a:spcBef>
              <a:buSzTx/>
              <a:buNone/>
              <a:defRPr sz="3700"/>
            </a:lvl1pPr>
          </a:lstStyle>
          <a:p>
            <a:pPr/>
            <a:r>
              <a:t>The way you masturbate will depend on what type of genitals you have. People with vulvas and vaginas have some different sensitive areas than those with a penis or prostate.</a:t>
            </a:r>
            <a:endParaRPr sz="1200"/>
          </a:p>
        </p:txBody>
      </p:sp>
      <p:grpSp>
        <p:nvGrpSpPr>
          <p:cNvPr id="183" name="Group"/>
          <p:cNvGrpSpPr/>
          <p:nvPr/>
        </p:nvGrpSpPr>
        <p:grpSpPr>
          <a:xfrm>
            <a:off x="508934" y="-24455"/>
            <a:ext cx="2781301" cy="9802510"/>
            <a:chOff x="0" y="0"/>
            <a:chExt cx="2781300" cy="9802508"/>
          </a:xfrm>
        </p:grpSpPr>
        <p:sp>
          <p:nvSpPr>
            <p:cNvPr id="179" name="🌮"/>
            <p:cNvSpPr txBox="1"/>
            <p:nvPr/>
          </p:nvSpPr>
          <p:spPr>
            <a:xfrm>
              <a:off x="444499" y="0"/>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sp>
          <p:nvSpPr>
            <p:cNvPr id="180" name="🍆"/>
            <p:cNvSpPr txBox="1"/>
            <p:nvPr/>
          </p:nvSpPr>
          <p:spPr>
            <a:xfrm>
              <a:off x="444499" y="2649436"/>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sp>
          <p:nvSpPr>
            <p:cNvPr id="181" name="🍈🍈"/>
            <p:cNvSpPr txBox="1"/>
            <p:nvPr/>
          </p:nvSpPr>
          <p:spPr>
            <a:xfrm>
              <a:off x="-1" y="5298873"/>
              <a:ext cx="2781301" cy="1854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nSpc>
                  <a:spcPct val="10000"/>
                </a:lnSpc>
                <a:defRPr b="0" sz="10500">
                  <a:latin typeface="Apple Color Emoji"/>
                  <a:ea typeface="Apple Color Emoji"/>
                  <a:cs typeface="Apple Color Emoji"/>
                  <a:sym typeface="Apple Color Emoji"/>
                </a:defRPr>
              </a:lvl1pPr>
            </a:lstStyle>
            <a:p>
              <a:pPr/>
              <a:r>
                <a:t>🍈🍈</a:t>
              </a:r>
            </a:p>
          </p:txBody>
        </p:sp>
        <p:sp>
          <p:nvSpPr>
            <p:cNvPr id="182" name="🍑"/>
            <p:cNvSpPr txBox="1"/>
            <p:nvPr/>
          </p:nvSpPr>
          <p:spPr>
            <a:xfrm>
              <a:off x="444499" y="7364108"/>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Masturbation 101:"/>
          <p:cNvSpPr txBox="1"/>
          <p:nvPr>
            <p:ph type="title"/>
          </p:nvPr>
        </p:nvSpPr>
        <p:spPr>
          <a:xfrm>
            <a:off x="3524006" y="1055710"/>
            <a:ext cx="7676678" cy="4018042"/>
          </a:xfrm>
          <a:prstGeom prst="rect">
            <a:avLst/>
          </a:prstGeom>
        </p:spPr>
        <p:txBody>
          <a:bodyPr/>
          <a:lstStyle>
            <a:lvl1pPr algn="l"/>
          </a:lstStyle>
          <a:p>
            <a:pPr/>
            <a:r>
              <a:t>Masturbation 101:</a:t>
            </a:r>
          </a:p>
        </p:txBody>
      </p:sp>
      <p:sp>
        <p:nvSpPr>
          <p:cNvPr id="186" name="If you are masturbating make sure whatever you are using is clean.…"/>
          <p:cNvSpPr txBox="1"/>
          <p:nvPr>
            <p:ph type="body" sz="half" idx="1"/>
          </p:nvPr>
        </p:nvSpPr>
        <p:spPr>
          <a:xfrm>
            <a:off x="3572312" y="4565618"/>
            <a:ext cx="7935887" cy="3681716"/>
          </a:xfrm>
          <a:prstGeom prst="rect">
            <a:avLst/>
          </a:prstGeom>
        </p:spPr>
        <p:txBody>
          <a:bodyPr/>
          <a:lstStyle/>
          <a:p>
            <a:pPr marL="0" indent="0">
              <a:spcBef>
                <a:spcPts val="0"/>
              </a:spcBef>
              <a:buSzTx/>
              <a:buNone/>
              <a:defRPr sz="3700"/>
            </a:pPr>
            <a:r>
              <a:t>If you are masturbating make sure whatever you are using is clean.</a:t>
            </a:r>
          </a:p>
          <a:p>
            <a:pPr marL="0" indent="0">
              <a:spcBef>
                <a:spcPts val="0"/>
              </a:spcBef>
              <a:buSzTx/>
              <a:buNone/>
              <a:defRPr sz="3700"/>
            </a:pPr>
          </a:p>
          <a:p>
            <a:pPr marL="0" indent="0">
              <a:spcBef>
                <a:spcPts val="0"/>
              </a:spcBef>
              <a:buSzTx/>
              <a:buNone/>
              <a:defRPr sz="3700"/>
            </a:pPr>
            <a:r>
              <a:t>There is no right or wrong way to masturbate. It is very personal, and is whatever makes you feel pleasure.</a:t>
            </a:r>
          </a:p>
        </p:txBody>
      </p:sp>
      <p:grpSp>
        <p:nvGrpSpPr>
          <p:cNvPr id="191" name="Group"/>
          <p:cNvGrpSpPr/>
          <p:nvPr/>
        </p:nvGrpSpPr>
        <p:grpSpPr>
          <a:xfrm>
            <a:off x="508934" y="-24455"/>
            <a:ext cx="2781301" cy="9802510"/>
            <a:chOff x="0" y="0"/>
            <a:chExt cx="2781300" cy="9802508"/>
          </a:xfrm>
        </p:grpSpPr>
        <p:sp>
          <p:nvSpPr>
            <p:cNvPr id="187" name="🌮"/>
            <p:cNvSpPr txBox="1"/>
            <p:nvPr/>
          </p:nvSpPr>
          <p:spPr>
            <a:xfrm>
              <a:off x="444499" y="0"/>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sp>
          <p:nvSpPr>
            <p:cNvPr id="188" name="🍆"/>
            <p:cNvSpPr txBox="1"/>
            <p:nvPr/>
          </p:nvSpPr>
          <p:spPr>
            <a:xfrm>
              <a:off x="444499" y="2649436"/>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sp>
          <p:nvSpPr>
            <p:cNvPr id="189" name="🍈🍈"/>
            <p:cNvSpPr txBox="1"/>
            <p:nvPr/>
          </p:nvSpPr>
          <p:spPr>
            <a:xfrm>
              <a:off x="-1" y="5298873"/>
              <a:ext cx="2781301" cy="1854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nSpc>
                  <a:spcPct val="10000"/>
                </a:lnSpc>
                <a:defRPr b="0" sz="10500">
                  <a:latin typeface="Apple Color Emoji"/>
                  <a:ea typeface="Apple Color Emoji"/>
                  <a:cs typeface="Apple Color Emoji"/>
                  <a:sym typeface="Apple Color Emoji"/>
                </a:defRPr>
              </a:lvl1pPr>
            </a:lstStyle>
            <a:p>
              <a:pPr/>
              <a:r>
                <a:t>🍈🍈</a:t>
              </a:r>
            </a:p>
          </p:txBody>
        </p:sp>
        <p:sp>
          <p:nvSpPr>
            <p:cNvPr id="190" name="🍑"/>
            <p:cNvSpPr txBox="1"/>
            <p:nvPr/>
          </p:nvSpPr>
          <p:spPr>
            <a:xfrm>
              <a:off x="444499" y="7364108"/>
              <a:ext cx="1892301" cy="2438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sz="14000">
                  <a:latin typeface="Apple Color Emoji"/>
                  <a:ea typeface="Apple Color Emoji"/>
                  <a:cs typeface="Apple Color Emoji"/>
                  <a:sym typeface="Apple Color Emoji"/>
                </a:defRPr>
              </a:lvl1pPr>
            </a:lstStyle>
            <a:p>
              <a:pPr/>
              <a:r>
                <a:t>🍑</a:t>
              </a: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Masturbation 101: Sex Toys"/>
          <p:cNvSpPr txBox="1"/>
          <p:nvPr>
            <p:ph type="title"/>
          </p:nvPr>
        </p:nvSpPr>
        <p:spPr>
          <a:xfrm>
            <a:off x="3524006" y="1055710"/>
            <a:ext cx="7676678" cy="4018042"/>
          </a:xfrm>
          <a:prstGeom prst="rect">
            <a:avLst/>
          </a:prstGeom>
        </p:spPr>
        <p:txBody>
          <a:bodyPr/>
          <a:lstStyle>
            <a:lvl1pPr algn="l"/>
          </a:lstStyle>
          <a:p>
            <a:pPr/>
            <a:r>
              <a:t>Masturbation 101: Sex Toys</a:t>
            </a:r>
          </a:p>
        </p:txBody>
      </p:sp>
      <p:sp>
        <p:nvSpPr>
          <p:cNvPr id="194" name="If you are using toy may sure you store them in a clean space and clean it properly after each use.…"/>
          <p:cNvSpPr txBox="1"/>
          <p:nvPr>
            <p:ph type="body" sz="half" idx="1"/>
          </p:nvPr>
        </p:nvSpPr>
        <p:spPr>
          <a:xfrm>
            <a:off x="1161464" y="4585974"/>
            <a:ext cx="10545909" cy="4421132"/>
          </a:xfrm>
          <a:prstGeom prst="rect">
            <a:avLst/>
          </a:prstGeom>
        </p:spPr>
        <p:txBody>
          <a:bodyPr/>
          <a:lstStyle/>
          <a:p>
            <a:pPr marL="0" indent="0">
              <a:spcBef>
                <a:spcPts val="0"/>
              </a:spcBef>
              <a:buSzTx/>
              <a:buNone/>
              <a:defRPr sz="3700"/>
            </a:pPr>
            <a:r>
              <a:t>If you are using toy may sure you store them in a clean space and clean it properly after each use.</a:t>
            </a:r>
          </a:p>
          <a:p>
            <a:pPr marL="0" indent="0">
              <a:spcBef>
                <a:spcPts val="0"/>
              </a:spcBef>
              <a:buSzTx/>
              <a:buNone/>
              <a:defRPr sz="3700"/>
            </a:pPr>
          </a:p>
          <a:p>
            <a:pPr marL="0" indent="0">
              <a:spcBef>
                <a:spcPts val="0"/>
              </a:spcBef>
              <a:buSzTx/>
              <a:buNone/>
              <a:defRPr sz="3700"/>
            </a:pPr>
            <a:r>
              <a:t>Sex toys can also transmit STIs if sharing with a partner. If sharing toys with a partner use a condom to prevent this.</a:t>
            </a:r>
          </a:p>
        </p:txBody>
      </p:sp>
      <p:sp>
        <p:nvSpPr>
          <p:cNvPr id="195" name="Robot"/>
          <p:cNvSpPr/>
          <p:nvPr/>
        </p:nvSpPr>
        <p:spPr>
          <a:xfrm>
            <a:off x="892954" y="1209799"/>
            <a:ext cx="1891920" cy="2827185"/>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7636" y="0"/>
                </a:moveTo>
                <a:cubicBezTo>
                  <a:pt x="7308" y="0"/>
                  <a:pt x="7042" y="178"/>
                  <a:pt x="7042" y="398"/>
                </a:cubicBezTo>
                <a:lnTo>
                  <a:pt x="7042" y="1269"/>
                </a:lnTo>
                <a:cubicBezTo>
                  <a:pt x="7042" y="1360"/>
                  <a:pt x="6932" y="1434"/>
                  <a:pt x="6796" y="1434"/>
                </a:cubicBezTo>
                <a:lnTo>
                  <a:pt x="6444" y="1434"/>
                </a:lnTo>
                <a:cubicBezTo>
                  <a:pt x="6308" y="1434"/>
                  <a:pt x="6197" y="1509"/>
                  <a:pt x="6197" y="1600"/>
                </a:cubicBezTo>
                <a:lnTo>
                  <a:pt x="6197" y="2450"/>
                </a:lnTo>
                <a:cubicBezTo>
                  <a:pt x="6197" y="2541"/>
                  <a:pt x="6308" y="2614"/>
                  <a:pt x="6444" y="2614"/>
                </a:cubicBezTo>
                <a:lnTo>
                  <a:pt x="6796" y="2614"/>
                </a:lnTo>
                <a:cubicBezTo>
                  <a:pt x="6932" y="2614"/>
                  <a:pt x="7042" y="2688"/>
                  <a:pt x="7042" y="2779"/>
                </a:cubicBezTo>
                <a:lnTo>
                  <a:pt x="7042" y="4048"/>
                </a:lnTo>
                <a:lnTo>
                  <a:pt x="4708" y="4048"/>
                </a:lnTo>
                <a:cubicBezTo>
                  <a:pt x="4373" y="4048"/>
                  <a:pt x="4102" y="4230"/>
                  <a:pt x="4102" y="4455"/>
                </a:cubicBezTo>
                <a:lnTo>
                  <a:pt x="4102" y="5592"/>
                </a:lnTo>
                <a:lnTo>
                  <a:pt x="3470" y="5592"/>
                </a:lnTo>
                <a:lnTo>
                  <a:pt x="3470" y="5197"/>
                </a:lnTo>
                <a:cubicBezTo>
                  <a:pt x="3470" y="5006"/>
                  <a:pt x="3238" y="4850"/>
                  <a:pt x="2952" y="4850"/>
                </a:cubicBezTo>
                <a:lnTo>
                  <a:pt x="575" y="4850"/>
                </a:lnTo>
                <a:cubicBezTo>
                  <a:pt x="289" y="4850"/>
                  <a:pt x="57" y="5006"/>
                  <a:pt x="57" y="5197"/>
                </a:cubicBezTo>
                <a:lnTo>
                  <a:pt x="57" y="9364"/>
                </a:lnTo>
                <a:cubicBezTo>
                  <a:pt x="57" y="9530"/>
                  <a:pt x="233" y="9669"/>
                  <a:pt x="464" y="9703"/>
                </a:cubicBezTo>
                <a:lnTo>
                  <a:pt x="464" y="10395"/>
                </a:lnTo>
                <a:cubicBezTo>
                  <a:pt x="233" y="10429"/>
                  <a:pt x="57" y="10568"/>
                  <a:pt x="57" y="10734"/>
                </a:cubicBezTo>
                <a:lnTo>
                  <a:pt x="57" y="13326"/>
                </a:lnTo>
                <a:cubicBezTo>
                  <a:pt x="57" y="13518"/>
                  <a:pt x="290" y="13672"/>
                  <a:pt x="575" y="13672"/>
                </a:cubicBezTo>
                <a:lnTo>
                  <a:pt x="771" y="13672"/>
                </a:lnTo>
                <a:lnTo>
                  <a:pt x="117" y="14205"/>
                </a:lnTo>
                <a:cubicBezTo>
                  <a:pt x="10" y="14293"/>
                  <a:pt x="-27" y="14412"/>
                  <a:pt x="19" y="14521"/>
                </a:cubicBezTo>
                <a:lnTo>
                  <a:pt x="480" y="15614"/>
                </a:lnTo>
                <a:cubicBezTo>
                  <a:pt x="506" y="15676"/>
                  <a:pt x="590" y="15719"/>
                  <a:pt x="686" y="15719"/>
                </a:cubicBezTo>
                <a:lnTo>
                  <a:pt x="1020" y="15719"/>
                </a:lnTo>
                <a:cubicBezTo>
                  <a:pt x="1138" y="15719"/>
                  <a:pt x="1234" y="15655"/>
                  <a:pt x="1234" y="15576"/>
                </a:cubicBezTo>
                <a:lnTo>
                  <a:pt x="1234" y="14788"/>
                </a:lnTo>
                <a:cubicBezTo>
                  <a:pt x="1234" y="14591"/>
                  <a:pt x="1472" y="14431"/>
                  <a:pt x="1765" y="14431"/>
                </a:cubicBezTo>
                <a:cubicBezTo>
                  <a:pt x="2058" y="14431"/>
                  <a:pt x="2293" y="14591"/>
                  <a:pt x="2293" y="14788"/>
                </a:cubicBezTo>
                <a:lnTo>
                  <a:pt x="2293" y="15576"/>
                </a:lnTo>
                <a:cubicBezTo>
                  <a:pt x="2293" y="15655"/>
                  <a:pt x="2389" y="15719"/>
                  <a:pt x="2507" y="15719"/>
                </a:cubicBezTo>
                <a:lnTo>
                  <a:pt x="2842" y="15719"/>
                </a:lnTo>
                <a:cubicBezTo>
                  <a:pt x="2937" y="15719"/>
                  <a:pt x="3022" y="15676"/>
                  <a:pt x="3048" y="15614"/>
                </a:cubicBezTo>
                <a:lnTo>
                  <a:pt x="3508" y="14521"/>
                </a:lnTo>
                <a:cubicBezTo>
                  <a:pt x="3554" y="14412"/>
                  <a:pt x="3518" y="14293"/>
                  <a:pt x="3410" y="14205"/>
                </a:cubicBezTo>
                <a:lnTo>
                  <a:pt x="2756" y="13672"/>
                </a:lnTo>
                <a:lnTo>
                  <a:pt x="2952" y="13672"/>
                </a:lnTo>
                <a:cubicBezTo>
                  <a:pt x="3238" y="13672"/>
                  <a:pt x="3470" y="13518"/>
                  <a:pt x="3470" y="13326"/>
                </a:cubicBezTo>
                <a:lnTo>
                  <a:pt x="3470" y="10734"/>
                </a:lnTo>
                <a:cubicBezTo>
                  <a:pt x="3470" y="10568"/>
                  <a:pt x="3297" y="10429"/>
                  <a:pt x="3065" y="10395"/>
                </a:cubicBezTo>
                <a:lnTo>
                  <a:pt x="3065" y="9703"/>
                </a:lnTo>
                <a:cubicBezTo>
                  <a:pt x="3297" y="9669"/>
                  <a:pt x="3470" y="9530"/>
                  <a:pt x="3470" y="9364"/>
                </a:cubicBezTo>
                <a:lnTo>
                  <a:pt x="3470" y="7843"/>
                </a:lnTo>
                <a:lnTo>
                  <a:pt x="4102" y="7843"/>
                </a:lnTo>
                <a:lnTo>
                  <a:pt x="4102" y="13265"/>
                </a:lnTo>
                <a:cubicBezTo>
                  <a:pt x="4102" y="13490"/>
                  <a:pt x="4373" y="13672"/>
                  <a:pt x="4708" y="13672"/>
                </a:cubicBezTo>
                <a:lnTo>
                  <a:pt x="5367" y="13672"/>
                </a:lnTo>
                <a:lnTo>
                  <a:pt x="5367" y="19636"/>
                </a:lnTo>
                <a:cubicBezTo>
                  <a:pt x="5367" y="19764"/>
                  <a:pt x="5302" y="19890"/>
                  <a:pt x="5186" y="19992"/>
                </a:cubicBezTo>
                <a:lnTo>
                  <a:pt x="4326" y="20751"/>
                </a:lnTo>
                <a:cubicBezTo>
                  <a:pt x="4210" y="20853"/>
                  <a:pt x="4145" y="20979"/>
                  <a:pt x="4145" y="21107"/>
                </a:cubicBezTo>
                <a:lnTo>
                  <a:pt x="4145" y="21327"/>
                </a:lnTo>
                <a:cubicBezTo>
                  <a:pt x="4145" y="21477"/>
                  <a:pt x="4328" y="21600"/>
                  <a:pt x="4552" y="21600"/>
                </a:cubicBezTo>
                <a:lnTo>
                  <a:pt x="9040" y="21600"/>
                </a:lnTo>
                <a:cubicBezTo>
                  <a:pt x="9264" y="21600"/>
                  <a:pt x="9447" y="21477"/>
                  <a:pt x="9447" y="21327"/>
                </a:cubicBezTo>
                <a:lnTo>
                  <a:pt x="9447" y="13672"/>
                </a:lnTo>
                <a:lnTo>
                  <a:pt x="12099" y="13672"/>
                </a:lnTo>
                <a:lnTo>
                  <a:pt x="12099" y="21327"/>
                </a:lnTo>
                <a:cubicBezTo>
                  <a:pt x="12099" y="21477"/>
                  <a:pt x="12282" y="21600"/>
                  <a:pt x="12506" y="21600"/>
                </a:cubicBezTo>
                <a:lnTo>
                  <a:pt x="16994" y="21600"/>
                </a:lnTo>
                <a:cubicBezTo>
                  <a:pt x="17218" y="21600"/>
                  <a:pt x="17399" y="21477"/>
                  <a:pt x="17399" y="21327"/>
                </a:cubicBezTo>
                <a:lnTo>
                  <a:pt x="17399" y="21107"/>
                </a:lnTo>
                <a:cubicBezTo>
                  <a:pt x="17399" y="20979"/>
                  <a:pt x="17336" y="20853"/>
                  <a:pt x="17220" y="20751"/>
                </a:cubicBezTo>
                <a:lnTo>
                  <a:pt x="16357" y="19992"/>
                </a:lnTo>
                <a:cubicBezTo>
                  <a:pt x="16241" y="19890"/>
                  <a:pt x="16179" y="19764"/>
                  <a:pt x="16179" y="19636"/>
                </a:cubicBezTo>
                <a:lnTo>
                  <a:pt x="16179" y="13672"/>
                </a:lnTo>
                <a:lnTo>
                  <a:pt x="16838" y="13672"/>
                </a:lnTo>
                <a:cubicBezTo>
                  <a:pt x="17173" y="13672"/>
                  <a:pt x="17444" y="13490"/>
                  <a:pt x="17444" y="13265"/>
                </a:cubicBezTo>
                <a:lnTo>
                  <a:pt x="17444" y="7843"/>
                </a:lnTo>
                <a:lnTo>
                  <a:pt x="18075" y="7843"/>
                </a:lnTo>
                <a:lnTo>
                  <a:pt x="18075" y="9364"/>
                </a:lnTo>
                <a:cubicBezTo>
                  <a:pt x="18075" y="9530"/>
                  <a:pt x="18249" y="9669"/>
                  <a:pt x="18480" y="9703"/>
                </a:cubicBezTo>
                <a:lnTo>
                  <a:pt x="18480" y="10395"/>
                </a:lnTo>
                <a:cubicBezTo>
                  <a:pt x="18249" y="10429"/>
                  <a:pt x="18075" y="10568"/>
                  <a:pt x="18075" y="10734"/>
                </a:cubicBezTo>
                <a:lnTo>
                  <a:pt x="18075" y="13326"/>
                </a:lnTo>
                <a:cubicBezTo>
                  <a:pt x="18075" y="13518"/>
                  <a:pt x="18308" y="13672"/>
                  <a:pt x="18594" y="13672"/>
                </a:cubicBezTo>
                <a:lnTo>
                  <a:pt x="18790" y="13672"/>
                </a:lnTo>
                <a:lnTo>
                  <a:pt x="18136" y="14205"/>
                </a:lnTo>
                <a:cubicBezTo>
                  <a:pt x="18028" y="14293"/>
                  <a:pt x="17991" y="14412"/>
                  <a:pt x="18038" y="14521"/>
                </a:cubicBezTo>
                <a:lnTo>
                  <a:pt x="18498" y="15614"/>
                </a:lnTo>
                <a:cubicBezTo>
                  <a:pt x="18524" y="15676"/>
                  <a:pt x="18609" y="15719"/>
                  <a:pt x="18704" y="15719"/>
                </a:cubicBezTo>
                <a:lnTo>
                  <a:pt x="19039" y="15719"/>
                </a:lnTo>
                <a:cubicBezTo>
                  <a:pt x="19157" y="15719"/>
                  <a:pt x="19250" y="15655"/>
                  <a:pt x="19250" y="15576"/>
                </a:cubicBezTo>
                <a:lnTo>
                  <a:pt x="19250" y="14788"/>
                </a:lnTo>
                <a:cubicBezTo>
                  <a:pt x="19250" y="14591"/>
                  <a:pt x="19488" y="14431"/>
                  <a:pt x="19781" y="14431"/>
                </a:cubicBezTo>
                <a:cubicBezTo>
                  <a:pt x="20074" y="14431"/>
                  <a:pt x="20312" y="14591"/>
                  <a:pt x="20312" y="14788"/>
                </a:cubicBezTo>
                <a:lnTo>
                  <a:pt x="20312" y="15576"/>
                </a:lnTo>
                <a:cubicBezTo>
                  <a:pt x="20312" y="15655"/>
                  <a:pt x="20408" y="15719"/>
                  <a:pt x="20525" y="15719"/>
                </a:cubicBezTo>
                <a:lnTo>
                  <a:pt x="20860" y="15719"/>
                </a:lnTo>
                <a:cubicBezTo>
                  <a:pt x="20955" y="15719"/>
                  <a:pt x="21038" y="15676"/>
                  <a:pt x="21064" y="15614"/>
                </a:cubicBezTo>
                <a:lnTo>
                  <a:pt x="21527" y="14521"/>
                </a:lnTo>
                <a:cubicBezTo>
                  <a:pt x="21573" y="14412"/>
                  <a:pt x="21536" y="14293"/>
                  <a:pt x="21429" y="14205"/>
                </a:cubicBezTo>
                <a:lnTo>
                  <a:pt x="20775" y="13672"/>
                </a:lnTo>
                <a:lnTo>
                  <a:pt x="20971" y="13672"/>
                </a:lnTo>
                <a:cubicBezTo>
                  <a:pt x="21256" y="13672"/>
                  <a:pt x="21489" y="13518"/>
                  <a:pt x="21489" y="13326"/>
                </a:cubicBezTo>
                <a:lnTo>
                  <a:pt x="21489" y="10734"/>
                </a:lnTo>
                <a:cubicBezTo>
                  <a:pt x="21489" y="10568"/>
                  <a:pt x="21313" y="10429"/>
                  <a:pt x="21081" y="10395"/>
                </a:cubicBezTo>
                <a:lnTo>
                  <a:pt x="21081" y="9703"/>
                </a:lnTo>
                <a:cubicBezTo>
                  <a:pt x="21313" y="9669"/>
                  <a:pt x="21489" y="9530"/>
                  <a:pt x="21489" y="9364"/>
                </a:cubicBezTo>
                <a:lnTo>
                  <a:pt x="21489" y="5197"/>
                </a:lnTo>
                <a:cubicBezTo>
                  <a:pt x="21489" y="5006"/>
                  <a:pt x="21256" y="4850"/>
                  <a:pt x="20971" y="4850"/>
                </a:cubicBezTo>
                <a:lnTo>
                  <a:pt x="18594" y="4850"/>
                </a:lnTo>
                <a:cubicBezTo>
                  <a:pt x="18308" y="4850"/>
                  <a:pt x="18075" y="5006"/>
                  <a:pt x="18075" y="5197"/>
                </a:cubicBezTo>
                <a:lnTo>
                  <a:pt x="18075" y="5592"/>
                </a:lnTo>
                <a:lnTo>
                  <a:pt x="17444" y="5592"/>
                </a:lnTo>
                <a:lnTo>
                  <a:pt x="17444" y="4455"/>
                </a:lnTo>
                <a:cubicBezTo>
                  <a:pt x="17444" y="4230"/>
                  <a:pt x="17173" y="4048"/>
                  <a:pt x="16838" y="4048"/>
                </a:cubicBezTo>
                <a:lnTo>
                  <a:pt x="14503" y="4048"/>
                </a:lnTo>
                <a:lnTo>
                  <a:pt x="14503" y="2779"/>
                </a:lnTo>
                <a:cubicBezTo>
                  <a:pt x="14503" y="2688"/>
                  <a:pt x="14614" y="2614"/>
                  <a:pt x="14750" y="2614"/>
                </a:cubicBezTo>
                <a:lnTo>
                  <a:pt x="15102" y="2614"/>
                </a:lnTo>
                <a:cubicBezTo>
                  <a:pt x="15238" y="2614"/>
                  <a:pt x="15349" y="2541"/>
                  <a:pt x="15349" y="2450"/>
                </a:cubicBezTo>
                <a:lnTo>
                  <a:pt x="15349" y="1600"/>
                </a:lnTo>
                <a:cubicBezTo>
                  <a:pt x="15349" y="1509"/>
                  <a:pt x="15238" y="1434"/>
                  <a:pt x="15102" y="1434"/>
                </a:cubicBezTo>
                <a:lnTo>
                  <a:pt x="14750" y="1434"/>
                </a:lnTo>
                <a:cubicBezTo>
                  <a:pt x="14614" y="1434"/>
                  <a:pt x="14503" y="1360"/>
                  <a:pt x="14503" y="1269"/>
                </a:cubicBezTo>
                <a:lnTo>
                  <a:pt x="14503" y="398"/>
                </a:lnTo>
                <a:cubicBezTo>
                  <a:pt x="14503" y="178"/>
                  <a:pt x="14238" y="0"/>
                  <a:pt x="13910" y="0"/>
                </a:cubicBezTo>
                <a:lnTo>
                  <a:pt x="7636" y="0"/>
                </a:lnTo>
                <a:close/>
                <a:moveTo>
                  <a:pt x="9228" y="1434"/>
                </a:moveTo>
                <a:cubicBezTo>
                  <a:pt x="9713" y="1434"/>
                  <a:pt x="10106" y="1700"/>
                  <a:pt x="10106" y="2025"/>
                </a:cubicBezTo>
                <a:cubicBezTo>
                  <a:pt x="10106" y="2350"/>
                  <a:pt x="9713" y="2614"/>
                  <a:pt x="9228" y="2614"/>
                </a:cubicBezTo>
                <a:cubicBezTo>
                  <a:pt x="8743" y="2614"/>
                  <a:pt x="8351" y="2350"/>
                  <a:pt x="8351" y="2025"/>
                </a:cubicBezTo>
                <a:cubicBezTo>
                  <a:pt x="8351" y="1700"/>
                  <a:pt x="8743" y="1434"/>
                  <a:pt x="9228" y="1434"/>
                </a:cubicBezTo>
                <a:close/>
                <a:moveTo>
                  <a:pt x="12317" y="1434"/>
                </a:moveTo>
                <a:cubicBezTo>
                  <a:pt x="12802" y="1434"/>
                  <a:pt x="13195" y="1700"/>
                  <a:pt x="13195" y="2025"/>
                </a:cubicBezTo>
                <a:cubicBezTo>
                  <a:pt x="13195" y="2350"/>
                  <a:pt x="12802" y="2614"/>
                  <a:pt x="12317" y="2614"/>
                </a:cubicBezTo>
                <a:cubicBezTo>
                  <a:pt x="11832" y="2614"/>
                  <a:pt x="11440" y="2350"/>
                  <a:pt x="11440" y="2025"/>
                </a:cubicBezTo>
                <a:cubicBezTo>
                  <a:pt x="11440" y="1700"/>
                  <a:pt x="11832" y="1434"/>
                  <a:pt x="12317" y="1434"/>
                </a:cubicBezTo>
                <a:close/>
                <a:moveTo>
                  <a:pt x="8091" y="5474"/>
                </a:moveTo>
                <a:lnTo>
                  <a:pt x="13454" y="5474"/>
                </a:lnTo>
                <a:lnTo>
                  <a:pt x="13454" y="7795"/>
                </a:lnTo>
                <a:lnTo>
                  <a:pt x="8091" y="7795"/>
                </a:lnTo>
                <a:lnTo>
                  <a:pt x="8091" y="5474"/>
                </a:lnTo>
                <a:close/>
                <a:moveTo>
                  <a:pt x="8688" y="8716"/>
                </a:moveTo>
                <a:cubicBezTo>
                  <a:pt x="9016" y="8716"/>
                  <a:pt x="9281" y="8895"/>
                  <a:pt x="9281" y="9116"/>
                </a:cubicBezTo>
                <a:cubicBezTo>
                  <a:pt x="9281" y="9336"/>
                  <a:pt x="9016" y="9514"/>
                  <a:pt x="8688" y="9514"/>
                </a:cubicBezTo>
                <a:cubicBezTo>
                  <a:pt x="8359" y="9514"/>
                  <a:pt x="8091" y="9336"/>
                  <a:pt x="8091" y="9116"/>
                </a:cubicBezTo>
                <a:cubicBezTo>
                  <a:pt x="8091" y="8895"/>
                  <a:pt x="8359" y="8716"/>
                  <a:pt x="8688" y="8716"/>
                </a:cubicBezTo>
                <a:close/>
                <a:moveTo>
                  <a:pt x="10773" y="8716"/>
                </a:moveTo>
                <a:cubicBezTo>
                  <a:pt x="11102" y="8716"/>
                  <a:pt x="11369" y="8895"/>
                  <a:pt x="11369" y="9116"/>
                </a:cubicBezTo>
                <a:cubicBezTo>
                  <a:pt x="11369" y="9336"/>
                  <a:pt x="11102" y="9514"/>
                  <a:pt x="10773" y="9514"/>
                </a:cubicBezTo>
                <a:cubicBezTo>
                  <a:pt x="10444" y="9514"/>
                  <a:pt x="10177" y="9336"/>
                  <a:pt x="10177" y="9116"/>
                </a:cubicBezTo>
                <a:cubicBezTo>
                  <a:pt x="10177" y="8895"/>
                  <a:pt x="10444" y="8716"/>
                  <a:pt x="10773" y="8716"/>
                </a:cubicBezTo>
                <a:close/>
                <a:moveTo>
                  <a:pt x="12858" y="8716"/>
                </a:moveTo>
                <a:cubicBezTo>
                  <a:pt x="13187" y="8716"/>
                  <a:pt x="13454" y="8895"/>
                  <a:pt x="13454" y="9116"/>
                </a:cubicBezTo>
                <a:cubicBezTo>
                  <a:pt x="13454" y="9336"/>
                  <a:pt x="13187" y="9514"/>
                  <a:pt x="12858" y="9514"/>
                </a:cubicBezTo>
                <a:cubicBezTo>
                  <a:pt x="12530" y="9514"/>
                  <a:pt x="12265" y="9336"/>
                  <a:pt x="12265" y="9116"/>
                </a:cubicBezTo>
                <a:cubicBezTo>
                  <a:pt x="12265" y="8895"/>
                  <a:pt x="12530" y="8716"/>
                  <a:pt x="12858" y="8716"/>
                </a:cubicBezTo>
                <a:close/>
                <a:moveTo>
                  <a:pt x="10773" y="10277"/>
                </a:moveTo>
                <a:cubicBezTo>
                  <a:pt x="11801" y="10277"/>
                  <a:pt x="12768" y="10545"/>
                  <a:pt x="13495" y="11033"/>
                </a:cubicBezTo>
                <a:lnTo>
                  <a:pt x="11917" y="12093"/>
                </a:lnTo>
                <a:cubicBezTo>
                  <a:pt x="11612" y="11888"/>
                  <a:pt x="11205" y="11774"/>
                  <a:pt x="10773" y="11774"/>
                </a:cubicBezTo>
                <a:cubicBezTo>
                  <a:pt x="10341" y="11774"/>
                  <a:pt x="9934" y="11888"/>
                  <a:pt x="9628" y="12093"/>
                </a:cubicBezTo>
                <a:lnTo>
                  <a:pt x="8051" y="11033"/>
                </a:lnTo>
                <a:cubicBezTo>
                  <a:pt x="8778" y="10545"/>
                  <a:pt x="9745" y="10277"/>
                  <a:pt x="10773" y="10277"/>
                </a:cubicBez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IMPORTANT POINT ABOUT ANAL PLAY"/>
          <p:cNvSpPr txBox="1"/>
          <p:nvPr>
            <p:ph type="title"/>
          </p:nvPr>
        </p:nvSpPr>
        <p:spPr>
          <a:xfrm>
            <a:off x="1466195" y="1978977"/>
            <a:ext cx="10072410" cy="2159001"/>
          </a:xfrm>
          <a:prstGeom prst="rect">
            <a:avLst/>
          </a:prstGeom>
        </p:spPr>
        <p:txBody>
          <a:bodyPr/>
          <a:lstStyle>
            <a:lvl1pPr defTabSz="484886">
              <a:defRPr sz="6640"/>
            </a:lvl1pPr>
          </a:lstStyle>
          <a:p>
            <a:pPr/>
            <a:r>
              <a:t>IMPORTANT POINT ABOUT ANAL PLAY</a:t>
            </a:r>
          </a:p>
        </p:txBody>
      </p:sp>
      <p:sp>
        <p:nvSpPr>
          <p:cNvPr id="198" name="If you are putting ANYTHING up your butt, YOU NEED a flared base.…"/>
          <p:cNvSpPr txBox="1"/>
          <p:nvPr>
            <p:ph type="body" idx="1"/>
          </p:nvPr>
        </p:nvSpPr>
        <p:spPr>
          <a:xfrm>
            <a:off x="796430" y="4241320"/>
            <a:ext cx="11411940" cy="4781667"/>
          </a:xfrm>
          <a:prstGeom prst="rect">
            <a:avLst/>
          </a:prstGeom>
        </p:spPr>
        <p:txBody>
          <a:bodyPr/>
          <a:lstStyle/>
          <a:p>
            <a:pPr marL="0" indent="0" algn="ctr">
              <a:spcBef>
                <a:spcPts val="0"/>
              </a:spcBef>
              <a:buSzTx/>
              <a:buNone/>
              <a:defRPr sz="3700"/>
            </a:pPr>
            <a:r>
              <a:t>If you are putting ANYTHING up your butt, YOU NEED a flared base.</a:t>
            </a:r>
          </a:p>
          <a:p>
            <a:pPr marL="0" indent="0" algn="ctr">
              <a:spcBef>
                <a:spcPts val="0"/>
              </a:spcBef>
              <a:buSzTx/>
              <a:buNone/>
              <a:defRPr sz="3700"/>
            </a:pPr>
          </a:p>
          <a:p>
            <a:pPr marL="0" indent="0" algn="ctr">
              <a:spcBef>
                <a:spcPts val="0"/>
              </a:spcBef>
              <a:buSzTx/>
              <a:buNone/>
              <a:defRPr sz="3700"/>
            </a:pPr>
            <a:r>
              <a:t>Also if you are putting sometime in a butt, then want to put the same toy in a vagina you should wash it first, otherwise the vagina can get an infection.</a:t>
            </a:r>
            <a:endParaRPr sz="1200"/>
          </a:p>
        </p:txBody>
      </p:sp>
      <p:sp>
        <p:nvSpPr>
          <p:cNvPr id="199" name="🍑"/>
          <p:cNvSpPr txBox="1"/>
          <p:nvPr/>
        </p:nvSpPr>
        <p:spPr>
          <a:xfrm>
            <a:off x="5810249" y="450850"/>
            <a:ext cx="1384301" cy="1765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0000">
                <a:latin typeface="Apple Color Emoji"/>
                <a:ea typeface="Apple Color Emoji"/>
                <a:cs typeface="Apple Color Emoji"/>
                <a:sym typeface="Apple Color Emoji"/>
              </a:defRPr>
            </a:lvl1pPr>
          </a:lstStyle>
          <a:p>
            <a:pPr/>
            <a:r>
              <a: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MYTH BUSTING"/>
          <p:cNvSpPr txBox="1"/>
          <p:nvPr/>
        </p:nvSpPr>
        <p:spPr>
          <a:xfrm>
            <a:off x="441193" y="866606"/>
            <a:ext cx="12809834" cy="1973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2300">
                <a:latin typeface="+mn-lt"/>
                <a:ea typeface="+mn-ea"/>
                <a:cs typeface="+mn-cs"/>
                <a:sym typeface="Helvetica Neue Medium"/>
              </a:defRPr>
            </a:lvl1pPr>
          </a:lstStyle>
          <a:p>
            <a:pPr/>
            <a:r>
              <a:t>MYTH BUSTING</a:t>
            </a:r>
          </a:p>
        </p:txBody>
      </p:sp>
      <p:sp>
        <p:nvSpPr>
          <p:cNvPr id="202" name="You will not go blind, infertile, crazy, or won’t grow hair on palms and it won’t make genitals bigger or smaller. This are just things some people say to scare people away from something they’ve deemed wrong."/>
          <p:cNvSpPr txBox="1"/>
          <p:nvPr/>
        </p:nvSpPr>
        <p:spPr>
          <a:xfrm>
            <a:off x="618276" y="3109167"/>
            <a:ext cx="11768248" cy="59769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0" sz="4900"/>
            </a:pPr>
            <a:r>
              <a:t>You will not go blind, infertile, crazy, or won’t grow hair on palms and it won’t make genitals bigger or smaller. This are just things some people say to scare people away from something they’ve deemed wrong.</a:t>
            </a:r>
          </a:p>
          <a:p>
            <a:pPr algn="l">
              <a:defRPr b="0" sz="4900"/>
            </a:pPr>
          </a:p>
        </p:txBody>
      </p:sp>
      <p:grpSp>
        <p:nvGrpSpPr>
          <p:cNvPr id="206" name="Group"/>
          <p:cNvGrpSpPr/>
          <p:nvPr/>
        </p:nvGrpSpPr>
        <p:grpSpPr>
          <a:xfrm>
            <a:off x="4349789" y="7509516"/>
            <a:ext cx="3763592" cy="2266448"/>
            <a:chOff x="0" y="0"/>
            <a:chExt cx="3763591" cy="2266446"/>
          </a:xfrm>
        </p:grpSpPr>
        <p:sp>
          <p:nvSpPr>
            <p:cNvPr id="203" name="Quote Bubble"/>
            <p:cNvSpPr/>
            <p:nvPr/>
          </p:nvSpPr>
          <p:spPr>
            <a:xfrm>
              <a:off x="1391629" y="0"/>
              <a:ext cx="2371963" cy="1529707"/>
            </a:xfrm>
            <a:prstGeom prst="wedgeEllipseCallout">
              <a:avLst>
                <a:gd name="adj1" fmla="val -49700"/>
                <a:gd name="adj2" fmla="val 5744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04" name="Head"/>
            <p:cNvSpPr/>
            <p:nvPr/>
          </p:nvSpPr>
          <p:spPr>
            <a:xfrm>
              <a:off x="0" y="755494"/>
              <a:ext cx="1263070" cy="1510953"/>
            </a:xfrm>
            <a:custGeom>
              <a:avLst/>
              <a:gdLst/>
              <a:ahLst/>
              <a:cxnLst>
                <a:cxn ang="0">
                  <a:pos x="wd2" y="hd2"/>
                </a:cxn>
                <a:cxn ang="5400000">
                  <a:pos x="wd2" y="hd2"/>
                </a:cxn>
                <a:cxn ang="10800000">
                  <a:pos x="wd2" y="hd2"/>
                </a:cxn>
                <a:cxn ang="16200000">
                  <a:pos x="wd2" y="hd2"/>
                </a:cxn>
              </a:cxnLst>
              <a:rect l="0" t="0" r="r" b="b"/>
              <a:pathLst>
                <a:path w="21545" h="21600" fill="norm" stroke="1"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05" name="You will go blind!"/>
            <p:cNvSpPr txBox="1"/>
            <p:nvPr/>
          </p:nvSpPr>
          <p:spPr>
            <a:xfrm>
              <a:off x="1604866" y="168375"/>
              <a:ext cx="1918819" cy="10646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900"/>
                </a:spcBef>
                <a:defRPr b="0" sz="3100">
                  <a:solidFill>
                    <a:srgbClr val="FFFFFF"/>
                  </a:solidFill>
                </a:defRPr>
              </a:lvl1pPr>
            </a:lstStyle>
            <a:p>
              <a:pPr/>
              <a:r>
                <a:t>You will go blind!</a:t>
              </a:r>
            </a:p>
          </p:txBody>
        </p:sp>
      </p:grpSp>
      <p:grpSp>
        <p:nvGrpSpPr>
          <p:cNvPr id="209" name="Group"/>
          <p:cNvGrpSpPr/>
          <p:nvPr/>
        </p:nvGrpSpPr>
        <p:grpSpPr>
          <a:xfrm>
            <a:off x="8437449" y="6244625"/>
            <a:ext cx="4483016" cy="3552999"/>
            <a:chOff x="0" y="0"/>
            <a:chExt cx="4483015" cy="3552997"/>
          </a:xfrm>
        </p:grpSpPr>
        <p:sp>
          <p:nvSpPr>
            <p:cNvPr id="207" name="Quote Bubble"/>
            <p:cNvSpPr/>
            <p:nvPr/>
          </p:nvSpPr>
          <p:spPr>
            <a:xfrm flipH="1">
              <a:off x="0" y="843751"/>
              <a:ext cx="4483016" cy="2115175"/>
            </a:xfrm>
            <a:prstGeom prst="wedgeEllipseCallout">
              <a:avLst>
                <a:gd name="adj1" fmla="val -49472"/>
                <a:gd name="adj2" fmla="val 67898"/>
              </a:avLst>
            </a:pr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208" name="No I won’t! It is healthy and aids in relieving stress!"/>
            <p:cNvSpPr txBox="1"/>
            <p:nvPr/>
          </p:nvSpPr>
          <p:spPr>
            <a:xfrm>
              <a:off x="322182" y="0"/>
              <a:ext cx="3838824" cy="35529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spcBef>
                  <a:spcPts val="4200"/>
                </a:spcBef>
                <a:defRPr b="0" sz="3200">
                  <a:solidFill>
                    <a:srgbClr val="FFFFFF"/>
                  </a:solidFill>
                </a:defRPr>
              </a:lvl1pPr>
            </a:lstStyle>
            <a:p>
              <a:pPr/>
              <a:r>
                <a:t>No I won’t! It is healthy and aids in relieving stress!</a:t>
              </a:r>
            </a:p>
          </p:txBody>
        </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Presentation created by:…"/>
          <p:cNvSpPr txBox="1"/>
          <p:nvPr/>
        </p:nvSpPr>
        <p:spPr>
          <a:xfrm>
            <a:off x="2077493" y="5393670"/>
            <a:ext cx="4857742" cy="2020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100"/>
            </a:pPr>
            <a:r>
              <a:t>Presentation created by: </a:t>
            </a:r>
          </a:p>
          <a:p>
            <a:pPr>
              <a:defRPr b="0" sz="3100"/>
            </a:pPr>
            <a:r>
              <a:t>The Red Door</a:t>
            </a:r>
          </a:p>
          <a:p>
            <a:pPr>
              <a:defRPr b="0" sz="3100"/>
            </a:pPr>
            <a:r>
              <a:t>Kentville NS</a:t>
            </a:r>
          </a:p>
          <a:p>
            <a:pPr>
              <a:defRPr b="0" sz="3100"/>
            </a:pPr>
            <a:r>
              <a:rPr u="sng">
                <a:hlinkClick r:id="rId3" invalidUrl="" action="" tgtFrame="" tooltip="" history="1" highlightClick="0" endSnd="0"/>
              </a:rPr>
              <a:t>www.thereddoor.ca</a:t>
            </a:r>
          </a:p>
        </p:txBody>
      </p:sp>
      <p:pic>
        <p:nvPicPr>
          <p:cNvPr id="212" name="558524_148019931995462_1063291883_n.jpg" descr="558524_148019931995462_1063291883_n.jpg"/>
          <p:cNvPicPr>
            <a:picLocks noChangeAspect="1"/>
          </p:cNvPicPr>
          <p:nvPr/>
        </p:nvPicPr>
        <p:blipFill>
          <a:blip r:embed="rId4">
            <a:extLst/>
          </a:blip>
          <a:srcRect l="0" t="0" r="0" b="5724"/>
          <a:stretch>
            <a:fillRect/>
          </a:stretch>
        </p:blipFill>
        <p:spPr>
          <a:xfrm>
            <a:off x="8988766" y="-43730"/>
            <a:ext cx="4005887" cy="9841060"/>
          </a:xfrm>
          <a:prstGeom prst="rect">
            <a:avLst/>
          </a:prstGeom>
          <a:ln w="12700">
            <a:miter lim="400000"/>
          </a:ln>
        </p:spPr>
      </p:pic>
      <p:sp>
        <p:nvSpPr>
          <p:cNvPr id="213" name="Thank You!"/>
          <p:cNvSpPr txBox="1"/>
          <p:nvPr/>
        </p:nvSpPr>
        <p:spPr>
          <a:xfrm>
            <a:off x="1025929" y="3112876"/>
            <a:ext cx="6960871" cy="16268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0000">
                <a:latin typeface="+mn-lt"/>
                <a:ea typeface="+mn-ea"/>
                <a:cs typeface="+mn-cs"/>
                <a:sym typeface="Helvetica Neue Medium"/>
              </a:defRPr>
            </a:lvl1pPr>
          </a:lstStyle>
          <a:p>
            <a:pPr/>
            <a:r>
              <a:t>Thank You!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